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1" r:id="rId4"/>
    <p:sldId id="268" r:id="rId5"/>
    <p:sldId id="269" r:id="rId6"/>
    <p:sldId id="262" r:id="rId7"/>
    <p:sldId id="265" r:id="rId8"/>
    <p:sldId id="263" r:id="rId9"/>
    <p:sldId id="266" r:id="rId10"/>
    <p:sldId id="267" r:id="rId11"/>
    <p:sldId id="270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r-Latn-CS" smtClean="0"/>
              <a:t>Kliknite i uredite stil podnaslova mastera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20" name="Čuvar mesta za podnožj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10" name="Čuvar mesta za broj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vertikalni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ugao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5" name="Čuvar mesta za podnožj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6" name="Čuvar mesta za broj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0" name="Pravougao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4" name="Čuvar mesta za sadržaj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5" name="Čuvar mesta za sadržaj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7" name="Čuvar mesta za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8" name="Čuvar mesta za podnožj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9" name="Čuvar mesta za broj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4" name="Čuvar mesta za podnožj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5" name="Čuvar mesta za broj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ugao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Čuvar mesta za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3" name="Čuvar mesta za podnožj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6" name="Pravougao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  <p:sp>
        <p:nvSpPr>
          <p:cNvPr id="4" name="Čuvar mesta za sadržaj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r-Latn-CS" smtClean="0"/>
              <a:t>Kliknite i uredite tekst</a:t>
            </a:r>
          </a:p>
          <a:p>
            <a:pPr lvl="1" eaLnBrk="1" latinLnBrk="0" hangingPunct="1"/>
            <a:r>
              <a:rPr lang="sr-Latn-CS" smtClean="0"/>
              <a:t>Drugi nivo</a:t>
            </a:r>
          </a:p>
          <a:p>
            <a:pPr lvl="2" eaLnBrk="1" latinLnBrk="0" hangingPunct="1"/>
            <a:r>
              <a:rPr lang="sr-Latn-CS" smtClean="0"/>
              <a:t>Treći nivo</a:t>
            </a:r>
          </a:p>
          <a:p>
            <a:pPr lvl="3" eaLnBrk="1" latinLnBrk="0" hangingPunct="1"/>
            <a:r>
              <a:rPr lang="sr-Latn-CS" smtClean="0"/>
              <a:t>Četvrti nivo</a:t>
            </a:r>
          </a:p>
          <a:p>
            <a:pPr lvl="4" eaLnBrk="1" latinLnBrk="0" hangingPunct="1"/>
            <a:r>
              <a:rPr lang="sr-Latn-CS" smtClean="0"/>
              <a:t>Peti nivo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5" name="Čuvar mesta za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BA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8" name="Pravougao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Čuvar mesta za slik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r-Latn-CS" smtClean="0"/>
              <a:t>Kliknite na ikonu i dodajte sliku</a:t>
            </a:r>
            <a:endParaRPr kumimoji="0" lang="en-US" dirty="0"/>
          </a:p>
        </p:txBody>
      </p:sp>
      <p:sp>
        <p:nvSpPr>
          <p:cNvPr id="9" name="Dijagram toka: obrada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obrada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Čuvar mesta za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užni grafikon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ugao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Čuvar mesta za naslov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r-Latn-CS" smtClean="0"/>
              <a:t>Kliknite i uredite naslov mastera</a:t>
            </a:r>
            <a:endParaRPr kumimoji="0" lang="en-US"/>
          </a:p>
        </p:txBody>
      </p:sp>
      <p:sp>
        <p:nvSpPr>
          <p:cNvPr id="9" name="Čuvar mesta za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r-Latn-CS" smtClean="0"/>
              <a:t>Kliknite i uredite tekst</a:t>
            </a:r>
          </a:p>
          <a:p>
            <a:pPr lvl="1" eaLnBrk="1" latinLnBrk="0" hangingPunct="1"/>
            <a:r>
              <a:rPr kumimoji="0" lang="sr-Latn-CS" smtClean="0"/>
              <a:t>Drugi nivo</a:t>
            </a:r>
          </a:p>
          <a:p>
            <a:pPr lvl="2" eaLnBrk="1" latinLnBrk="0" hangingPunct="1"/>
            <a:r>
              <a:rPr kumimoji="0" lang="sr-Latn-CS" smtClean="0"/>
              <a:t>Treći nivo</a:t>
            </a:r>
          </a:p>
          <a:p>
            <a:pPr lvl="3" eaLnBrk="1" latinLnBrk="0" hangingPunct="1"/>
            <a:r>
              <a:rPr kumimoji="0" lang="sr-Latn-CS" smtClean="0"/>
              <a:t>Četvrti nivo</a:t>
            </a:r>
          </a:p>
          <a:p>
            <a:pPr lvl="4" eaLnBrk="1" latinLnBrk="0" hangingPunct="1"/>
            <a:r>
              <a:rPr kumimoji="0" lang="sr-Latn-CS" smtClean="0"/>
              <a:t>Peti nivo</a:t>
            </a:r>
            <a:endParaRPr kumimoji="0" lang="en-US"/>
          </a:p>
        </p:txBody>
      </p:sp>
      <p:sp>
        <p:nvSpPr>
          <p:cNvPr id="24" name="Čuvar mesta za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0BB8456-43D6-4C7B-97A8-3DCFF3B4C093}" type="datetimeFigureOut">
              <a:rPr lang="hr-BA" smtClean="0"/>
              <a:pPr/>
              <a:t>1.3.2021.</a:t>
            </a:fld>
            <a:endParaRPr lang="hr-BA"/>
          </a:p>
        </p:txBody>
      </p:sp>
      <p:sp>
        <p:nvSpPr>
          <p:cNvPr id="10" name="Čuvar mesta za podnožj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BA"/>
          </a:p>
        </p:txBody>
      </p:sp>
      <p:sp>
        <p:nvSpPr>
          <p:cNvPr id="22" name="Čuvar mesta za broj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BEF6BD0-E0D1-4629-893A-DA99B9818E81}" type="slidenum">
              <a:rPr lang="hr-BA" smtClean="0"/>
              <a:pPr/>
              <a:t>‹#›</a:t>
            </a:fld>
            <a:endParaRPr lang="hr-BA"/>
          </a:p>
        </p:txBody>
      </p:sp>
      <p:sp>
        <p:nvSpPr>
          <p:cNvPr id="15" name="Pravougao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836712"/>
            <a:ext cx="7340352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sr-Cyrl-BA" b="1" dirty="0" smtClean="0">
                <a:ln/>
                <a:solidFill>
                  <a:schemeClr val="accent3"/>
                </a:solidFill>
              </a:rPr>
              <a:t>ЕНЕРГЕТИКА</a:t>
            </a:r>
            <a:endParaRPr lang="hr-BA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348880"/>
            <a:ext cx="7344816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sr-Cyrl-R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Обновљиви</a:t>
            </a:r>
            <a:r>
              <a:rPr lang="sr-Cyrl-R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извори енергије</a:t>
            </a:r>
            <a:endParaRPr lang="hr-B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Употреба енергије вјетра</a:t>
            </a:r>
            <a:endParaRPr lang="bs-Latn-BA" dirty="0"/>
          </a:p>
        </p:txBody>
      </p:sp>
      <p:pic>
        <p:nvPicPr>
          <p:cNvPr id="10" name="Čuvar mesta za sadržaj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484784"/>
            <a:ext cx="2152836" cy="1624412"/>
          </a:xfrm>
        </p:spPr>
      </p:pic>
      <p:pic>
        <p:nvPicPr>
          <p:cNvPr id="11" name="Čuvar mesta za sadržaj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9704" y="1196752"/>
            <a:ext cx="1781175" cy="1809750"/>
          </a:xfrm>
        </p:spPr>
      </p:pic>
      <p:sp>
        <p:nvSpPr>
          <p:cNvPr id="8" name="Čuvar mesta za sadržaj 5"/>
          <p:cNvSpPr txBox="1">
            <a:spLocks/>
          </p:cNvSpPr>
          <p:nvPr/>
        </p:nvSpPr>
        <p:spPr>
          <a:xfrm>
            <a:off x="1403648" y="3861048"/>
            <a:ext cx="3657600" cy="23370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bs-Latn-BA"/>
          </a:p>
        </p:txBody>
      </p:sp>
      <p:sp>
        <p:nvSpPr>
          <p:cNvPr id="9" name="Čuvar mesta za sadržaj 5"/>
          <p:cNvSpPr txBox="1">
            <a:spLocks/>
          </p:cNvSpPr>
          <p:nvPr/>
        </p:nvSpPr>
        <p:spPr>
          <a:xfrm>
            <a:off x="1432470" y="3861048"/>
            <a:ext cx="3657600" cy="233704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bs-Latn-BA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3704806"/>
            <a:ext cx="3816424" cy="2649532"/>
          </a:xfrm>
          <a:prstGeom prst="rect">
            <a:avLst/>
          </a:prstGeom>
        </p:spPr>
      </p:pic>
      <p:sp>
        <p:nvSpPr>
          <p:cNvPr id="13" name="Okvir za tekst 12"/>
          <p:cNvSpPr txBox="1"/>
          <p:nvPr/>
        </p:nvSpPr>
        <p:spPr>
          <a:xfrm>
            <a:off x="2195736" y="3140968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smtClean="0"/>
              <a:t>једрењаци</a:t>
            </a:r>
            <a:endParaRPr lang="bs-Latn-BA" sz="2400" dirty="0"/>
          </a:p>
        </p:txBody>
      </p:sp>
      <p:sp>
        <p:nvSpPr>
          <p:cNvPr id="14" name="Okvir za tekst 13"/>
          <p:cNvSpPr txBox="1"/>
          <p:nvPr/>
        </p:nvSpPr>
        <p:spPr>
          <a:xfrm>
            <a:off x="6056546" y="3162344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err="1" smtClean="0"/>
              <a:t>вјетрењаче</a:t>
            </a:r>
            <a:endParaRPr lang="bs-Latn-BA" sz="2400" dirty="0"/>
          </a:p>
        </p:txBody>
      </p:sp>
      <p:sp>
        <p:nvSpPr>
          <p:cNvPr id="15" name="Okvir za tekst 14"/>
          <p:cNvSpPr txBox="1"/>
          <p:nvPr/>
        </p:nvSpPr>
        <p:spPr>
          <a:xfrm>
            <a:off x="2987824" y="6348345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dirty="0" err="1" smtClean="0"/>
              <a:t>вјетроелектране</a:t>
            </a:r>
            <a:endParaRPr lang="bs-Latn-BA" sz="2400" dirty="0"/>
          </a:p>
        </p:txBody>
      </p:sp>
    </p:spTree>
    <p:extLst>
      <p:ext uri="{BB962C8B-B14F-4D97-AF65-F5344CB8AC3E}">
        <p14:creationId xmlns:p14="http://schemas.microsoft.com/office/powerpoint/2010/main" xmlns="" val="280716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Радна свеска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 smtClean="0"/>
              <a:t>На страни 33 налази се </a:t>
            </a:r>
            <a:r>
              <a:rPr lang="sr-Cyrl-RS" dirty="0" err="1" smtClean="0"/>
              <a:t>вјежба</a:t>
            </a:r>
            <a:r>
              <a:rPr lang="sr-Cyrl-RS" dirty="0" smtClean="0"/>
              <a:t> 7 у којој можете видјети како да направите малу </a:t>
            </a:r>
            <a:r>
              <a:rPr lang="sr-Cyrl-RS" dirty="0" err="1" smtClean="0"/>
              <a:t>вјетрењачу</a:t>
            </a:r>
            <a:r>
              <a:rPr lang="sr-Cyrl-RS" dirty="0" smtClean="0"/>
              <a:t>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19178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err="1"/>
              <a:t>Обновљиви</a:t>
            </a:r>
            <a:r>
              <a:rPr lang="sr-Cyrl-BA" dirty="0"/>
              <a:t> извори енергије су они који се могу поново у потпуности обновити у кратком временском периоду</a:t>
            </a:r>
            <a:r>
              <a:rPr lang="hr-BA" dirty="0"/>
              <a:t>. </a:t>
            </a:r>
            <a:endParaRPr lang="bs-Latn-BA" dirty="0"/>
          </a:p>
          <a:p>
            <a:r>
              <a:rPr lang="sr-Cyrl-BA" dirty="0" smtClean="0"/>
              <a:t>Они не </a:t>
            </a:r>
            <a:r>
              <a:rPr lang="sr-Cyrl-BA" dirty="0"/>
              <a:t>загађују животну средину као </a:t>
            </a:r>
            <a:r>
              <a:rPr lang="sr-Cyrl-BA" dirty="0" err="1"/>
              <a:t>фосилна</a:t>
            </a:r>
            <a:r>
              <a:rPr lang="sr-Cyrl-BA" dirty="0"/>
              <a:t> горива, па је због тога пожељно што више користити ове изворе.</a:t>
            </a:r>
            <a:endParaRPr lang="bs-Latn-BA" dirty="0"/>
          </a:p>
          <a:p>
            <a:endParaRPr lang="bs-Latn-BA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r-Cyrl-BA" dirty="0" smtClean="0"/>
              <a:t>Обновљиви извори енергије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xmlns="" val="1855907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Обновљиви извори енергије</a:t>
            </a: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5616" y="1556792"/>
            <a:ext cx="3380184" cy="454048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sr-Cyrl-BA" dirty="0"/>
              <a:t>Соларна</a:t>
            </a:r>
            <a:endParaRPr lang="hr-BA" dirty="0"/>
          </a:p>
          <a:p>
            <a:pPr lvl="0"/>
            <a:r>
              <a:rPr lang="sr-Cyrl-BA" dirty="0"/>
              <a:t>Хидроенергија</a:t>
            </a:r>
            <a:endParaRPr lang="hr-BA" dirty="0"/>
          </a:p>
          <a:p>
            <a:pPr lvl="0"/>
            <a:r>
              <a:rPr lang="sr-Cyrl-BA" dirty="0"/>
              <a:t>Енергија вјетра</a:t>
            </a:r>
            <a:endParaRPr lang="hr-BA" dirty="0"/>
          </a:p>
          <a:p>
            <a:pPr lvl="0"/>
            <a:r>
              <a:rPr lang="sr-Cyrl-BA" dirty="0" smtClean="0"/>
              <a:t>Биомаса</a:t>
            </a:r>
            <a:endParaRPr lang="hr-BA" dirty="0"/>
          </a:p>
          <a:p>
            <a:r>
              <a:rPr lang="sr-Cyrl-BA" dirty="0"/>
              <a:t>Геотермална </a:t>
            </a:r>
            <a:r>
              <a:rPr lang="sr-Cyrl-BA" dirty="0" smtClean="0"/>
              <a:t>енергија </a:t>
            </a:r>
          </a:p>
          <a:p>
            <a:r>
              <a:rPr lang="sr-Cyrl-BA" dirty="0" smtClean="0"/>
              <a:t>Плима и осека</a:t>
            </a:r>
            <a:endParaRPr lang="hr-BA" dirty="0" smtClean="0"/>
          </a:p>
          <a:p>
            <a:pPr lvl="0"/>
            <a:endParaRPr lang="hr-BA" dirty="0"/>
          </a:p>
        </p:txBody>
      </p:sp>
      <p:pic>
        <p:nvPicPr>
          <p:cNvPr id="5" name="Content Placeholder 4" descr="source-of-energy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10735" r="53359"/>
          <a:stretch/>
        </p:blipFill>
        <p:spPr>
          <a:xfrm>
            <a:off x="4785543" y="1556792"/>
            <a:ext cx="4178945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avougli trougao 3"/>
          <p:cNvSpPr/>
          <p:nvPr/>
        </p:nvSpPr>
        <p:spPr>
          <a:xfrm rot="16200000">
            <a:off x="8316416" y="5423081"/>
            <a:ext cx="720080" cy="57606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7" name="Pravougaonik 6"/>
          <p:cNvSpPr/>
          <p:nvPr/>
        </p:nvSpPr>
        <p:spPr>
          <a:xfrm>
            <a:off x="5220072" y="1566989"/>
            <a:ext cx="15841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Соларна (сунчева) енергија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Соларна енергија представља најзначајнији извор енергије на земљи.</a:t>
            </a:r>
          </a:p>
          <a:p>
            <a:r>
              <a:rPr lang="sr-Cyrl-RS" dirty="0" smtClean="0"/>
              <a:t>Енергију сунца користимо директно или посредно (хидроенергија, </a:t>
            </a:r>
            <a:r>
              <a:rPr lang="sr-Cyrl-RS" dirty="0" err="1" smtClean="0"/>
              <a:t>фосилна</a:t>
            </a:r>
            <a:r>
              <a:rPr lang="sr-Cyrl-RS" dirty="0" smtClean="0"/>
              <a:t> горива, вјетар, биомаса).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xmlns="" val="171421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7" descr="home-solar-system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5074" y="1052736"/>
            <a:ext cx="4098926" cy="32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sr-Cyrl-RS" dirty="0" smtClean="0"/>
              <a:t>Коришћење соларне енергије</a:t>
            </a:r>
            <a:endParaRPr lang="bs-Latn-BA" dirty="0"/>
          </a:p>
        </p:txBody>
      </p:sp>
      <p:sp>
        <p:nvSpPr>
          <p:cNvPr id="5" name="Čuvar mesta za sadržaj 4"/>
          <p:cNvSpPr>
            <a:spLocks noGrp="1"/>
          </p:cNvSpPr>
          <p:nvPr>
            <p:ph sz="half" idx="1"/>
          </p:nvPr>
        </p:nvSpPr>
        <p:spPr>
          <a:xfrm>
            <a:off x="5094400" y="4357506"/>
            <a:ext cx="4049600" cy="1544960"/>
          </a:xfrm>
        </p:spPr>
        <p:txBody>
          <a:bodyPr/>
          <a:lstStyle/>
          <a:p>
            <a:r>
              <a:rPr lang="sr-Cyrl-RS" dirty="0" smtClean="0"/>
              <a:t>Соларни панели са ћелијама за добијање електричне енергије</a:t>
            </a:r>
            <a:endParaRPr lang="bs-Latn-BA" dirty="0"/>
          </a:p>
        </p:txBody>
      </p:sp>
      <p:sp>
        <p:nvSpPr>
          <p:cNvPr id="11" name="Čuvar mesta za sadržaj 4"/>
          <p:cNvSpPr>
            <a:spLocks noGrp="1"/>
          </p:cNvSpPr>
          <p:nvPr>
            <p:ph sz="half" idx="1"/>
          </p:nvPr>
        </p:nvSpPr>
        <p:spPr>
          <a:xfrm>
            <a:off x="1187624" y="1412776"/>
            <a:ext cx="3600400" cy="1544960"/>
          </a:xfrm>
        </p:spPr>
        <p:txBody>
          <a:bodyPr/>
          <a:lstStyle/>
          <a:p>
            <a:r>
              <a:rPr lang="sr-Cyrl-RS" dirty="0"/>
              <a:t>Соларни колектори за загријавање воде</a:t>
            </a:r>
          </a:p>
        </p:txBody>
      </p:sp>
      <p:pic>
        <p:nvPicPr>
          <p:cNvPr id="12" name="Content Placeholder 4" descr="sendvic zid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11683" y="3530172"/>
            <a:ext cx="4034647" cy="2779148"/>
          </a:xfrm>
        </p:spPr>
      </p:pic>
    </p:spTree>
    <p:extLst>
      <p:ext uri="{BB962C8B-B14F-4D97-AF65-F5344CB8AC3E}">
        <p14:creationId xmlns:p14="http://schemas.microsoft.com/office/powerpoint/2010/main" xmlns="" val="1258559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CS" b="1" dirty="0" smtClean="0"/>
              <a:t>Хидроенергија – енергија воде</a:t>
            </a:r>
            <a:r>
              <a:rPr lang="hr-BA" b="1" dirty="0" smtClean="0"/>
              <a:t/>
            </a:r>
            <a:br>
              <a:rPr lang="hr-BA" b="1" dirty="0" smtClean="0"/>
            </a:br>
            <a:endParaRPr lang="hr-B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484784"/>
            <a:ext cx="3657600" cy="4663440"/>
          </a:xfrm>
        </p:spPr>
        <p:txBody>
          <a:bodyPr/>
          <a:lstStyle/>
          <a:p>
            <a:endParaRPr lang="sr-Cyrl-BA" dirty="0" smtClean="0"/>
          </a:p>
          <a:p>
            <a:r>
              <a:rPr lang="sr-Cyrl-BA" dirty="0" smtClean="0"/>
              <a:t>Потенцијална енергија – потиче од положаја воде у природи</a:t>
            </a:r>
          </a:p>
          <a:p>
            <a:r>
              <a:rPr lang="sr-Cyrl-BA" dirty="0" smtClean="0"/>
              <a:t>Кинетичка енергија – потиче од кретања воде</a:t>
            </a:r>
          </a:p>
          <a:p>
            <a:endParaRPr lang="hr-BA" dirty="0"/>
          </a:p>
        </p:txBody>
      </p:sp>
      <p:pic>
        <p:nvPicPr>
          <p:cNvPr id="5" name="Content Placeholder 4" descr="kruzenje-vode-u-prirodi1.jpg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/>
          <a:srcRect r="5422" b="31021"/>
          <a:stretch/>
        </p:blipFill>
        <p:spPr>
          <a:xfrm>
            <a:off x="4644008" y="2055994"/>
            <a:ext cx="4291150" cy="2957182"/>
          </a:xfrm>
        </p:spPr>
      </p:pic>
    </p:spTree>
    <p:extLst>
      <p:ext uri="{BB962C8B-B14F-4D97-AF65-F5344CB8AC3E}">
        <p14:creationId xmlns:p14="http://schemas.microsoft.com/office/powerpoint/2010/main" xmlns="" val="1347860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Хидроенергија </a:t>
            </a:r>
            <a:endParaRPr lang="bs-Latn-BA" dirty="0"/>
          </a:p>
        </p:txBody>
      </p:sp>
      <p:sp>
        <p:nvSpPr>
          <p:cNvPr id="3" name="Čuvar mesta za sadržaj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sr-Cyrl-CS" dirty="0"/>
              <a:t>Хидроенергија односно енергија воде је један од најзначајнијих </a:t>
            </a:r>
            <a:r>
              <a:rPr lang="sr-Cyrl-CS" dirty="0" err="1"/>
              <a:t>обновљивих</a:t>
            </a:r>
            <a:r>
              <a:rPr lang="sr-Cyrl-CS" dirty="0"/>
              <a:t> извора </a:t>
            </a:r>
            <a:r>
              <a:rPr lang="sr-Cyrl-CS" dirty="0" smtClean="0"/>
              <a:t>енергије, првенствено </a:t>
            </a:r>
            <a:r>
              <a:rPr lang="sr-Cyrl-CS" dirty="0"/>
              <a:t>због своје конкурентности </a:t>
            </a:r>
            <a:r>
              <a:rPr lang="sr-Cyrl-CS" dirty="0" smtClean="0"/>
              <a:t>фосилним </a:t>
            </a:r>
            <a:r>
              <a:rPr lang="sr-Cyrl-CS" dirty="0"/>
              <a:t>горивима и нуклеарној енергији</a:t>
            </a:r>
            <a:r>
              <a:rPr lang="sr-Cyrl-CS" dirty="0" smtClean="0"/>
              <a:t>.</a:t>
            </a:r>
            <a:endParaRPr lang="bs-Latn-BA" dirty="0"/>
          </a:p>
        </p:txBody>
      </p:sp>
      <p:pic>
        <p:nvPicPr>
          <p:cNvPr id="5" name="Content Placeholder 5" descr="hejablanic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700808"/>
            <a:ext cx="3819525" cy="2857500"/>
          </a:xfrm>
        </p:spPr>
      </p:pic>
    </p:spTree>
    <p:extLst>
      <p:ext uri="{BB962C8B-B14F-4D97-AF65-F5344CB8AC3E}">
        <p14:creationId xmlns:p14="http://schemas.microsoft.com/office/powerpoint/2010/main" xmlns="" val="1198181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Коришћење хидроенергије</a:t>
            </a:r>
            <a:endParaRPr lang="hr-BA" dirty="0"/>
          </a:p>
        </p:txBody>
      </p:sp>
      <p:sp>
        <p:nvSpPr>
          <p:cNvPr id="3" name="Čuvar mesta za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r-Cyrl-RS" dirty="0" smtClean="0"/>
              <a:t>Воденице </a:t>
            </a:r>
            <a:endParaRPr lang="bs-Latn-BA" dirty="0"/>
          </a:p>
        </p:txBody>
      </p:sp>
      <p:sp>
        <p:nvSpPr>
          <p:cNvPr id="5" name="Čuvar mesta za tekst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sr-Cyrl-RS" dirty="0" smtClean="0"/>
              <a:t>Хидроелектране </a:t>
            </a:r>
            <a:endParaRPr lang="bs-Latn-BA" dirty="0"/>
          </a:p>
        </p:txBody>
      </p:sp>
      <p:pic>
        <p:nvPicPr>
          <p:cNvPr id="8" name="Čuvar mesta za sadržaj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196752"/>
            <a:ext cx="2314575" cy="4114800"/>
          </a:xfrm>
        </p:spPr>
      </p:pic>
      <p:pic>
        <p:nvPicPr>
          <p:cNvPr id="11" name="Čuvar mesta za sadržaj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196752"/>
            <a:ext cx="4022725" cy="2671936"/>
          </a:xfrm>
        </p:spPr>
      </p:pic>
    </p:spTree>
    <p:extLst>
      <p:ext uri="{BB962C8B-B14F-4D97-AF65-F5344CB8AC3E}">
        <p14:creationId xmlns:p14="http://schemas.microsoft.com/office/powerpoint/2010/main" xmlns="" val="35451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Енергије вјетра</a:t>
            </a:r>
            <a:endParaRPr lang="bs-Latn-BA" dirty="0"/>
          </a:p>
        </p:txBody>
      </p:sp>
      <p:sp>
        <p:nvSpPr>
          <p:cNvPr id="8" name="Čuvar mesta za sadržaj 7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25216"/>
          </a:xfrm>
        </p:spPr>
        <p:txBody>
          <a:bodyPr/>
          <a:lstStyle/>
          <a:p>
            <a:r>
              <a:rPr lang="sr-Cyrl-CS" dirty="0"/>
              <a:t>Једноставно речено, вјетар је </a:t>
            </a:r>
            <a:r>
              <a:rPr lang="sr-Cyrl-CS" dirty="0" smtClean="0"/>
              <a:t>ваздух који </a:t>
            </a:r>
            <a:r>
              <a:rPr lang="sr-Cyrl-CS" dirty="0"/>
              <a:t>се покреће. Та појава је изазвана неуједначеним загријавањем земљине површине од стране Сунца. </a:t>
            </a:r>
            <a:endParaRPr lang="bs-Latn-BA" dirty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3" y="3717032"/>
            <a:ext cx="45243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31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mplituda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mplitud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mplitu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179</TotalTime>
  <Words>199</Words>
  <Application>Microsoft Office PowerPoint</Application>
  <PresentationFormat>On-screen Show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Amplituda</vt:lpstr>
      <vt:lpstr>ЕНЕРГЕТИКА</vt:lpstr>
      <vt:lpstr>Обновљиви извори енергије</vt:lpstr>
      <vt:lpstr>Обновљиви извори енергије</vt:lpstr>
      <vt:lpstr>Соларна (сунчева) енергија</vt:lpstr>
      <vt:lpstr>Коришћење соларне енергије</vt:lpstr>
      <vt:lpstr>Хидроенергија – енергија воде </vt:lpstr>
      <vt:lpstr>Хидроенергија </vt:lpstr>
      <vt:lpstr>Коришћење хидроенергије</vt:lpstr>
      <vt:lpstr>Енергије вјетра</vt:lpstr>
      <vt:lpstr>Употреба енергије вјетра</vt:lpstr>
      <vt:lpstr>Радна свеска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ЕНЕРГЕТИКА</dc:title>
  <dc:creator>user</dc:creator>
  <cp:lastModifiedBy>Aleksandra Stankovic</cp:lastModifiedBy>
  <cp:revision>26</cp:revision>
  <dcterms:created xsi:type="dcterms:W3CDTF">2017-01-31T09:09:02Z</dcterms:created>
  <dcterms:modified xsi:type="dcterms:W3CDTF">2021-03-01T07:08:35Z</dcterms:modified>
</cp:coreProperties>
</file>