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97" r:id="rId3"/>
    <p:sldId id="295" r:id="rId4"/>
    <p:sldId id="261" r:id="rId5"/>
    <p:sldId id="296" r:id="rId6"/>
    <p:sldId id="298" r:id="rId7"/>
    <p:sldId id="299" r:id="rId8"/>
  </p:sldIdLst>
  <p:sldSz cx="9144000" cy="5143500" type="screen16x9"/>
  <p:notesSz cx="6858000" cy="9144000"/>
  <p:embeddedFontLst>
    <p:embeddedFont>
      <p:font typeface="Titillium Web" charset="0"/>
      <p:regular r:id="rId10"/>
      <p:bold r:id="rId11"/>
      <p:italic r:id="rId12"/>
      <p:boldItalic r:id="rId13"/>
    </p:embeddedFont>
    <p:embeddedFont>
      <p:font typeface="Cambria" pitchFamily="18" charset="0"/>
      <p:regular r:id="rId14"/>
      <p:bold r:id="rId15"/>
      <p:italic r:id="rId16"/>
      <p:boldItalic r:id="rId17"/>
    </p:embeddedFont>
    <p:embeddedFont>
      <p:font typeface="Titillium Web Light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F2D9952-A10D-4D55-9DEC-9E26A92BCCDD}">
  <a:tblStyle styleId="{BF2D9952-A10D-4D55-9DEC-9E26A92BCC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67EAC1-20D5-496E-A8D6-1ACDD8FE3D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90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080396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982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9965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639" y="-3725"/>
            <a:ext cx="9157265" cy="5150962"/>
            <a:chOff x="-6639" y="-3725"/>
            <a:chExt cx="9157265" cy="5150962"/>
          </a:xfrm>
        </p:grpSpPr>
        <p:sp>
          <p:nvSpPr>
            <p:cNvPr id="11" name="Google Shape;11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6000">
                  <a:schemeClr val="accent3"/>
                </a:gs>
                <a:gs pos="78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55300" y="2589075"/>
            <a:ext cx="6470400" cy="1705500"/>
          </a:xfrm>
          <a:prstGeom prst="rect">
            <a:avLst/>
          </a:prstGeom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32" name="Google Shape;32;p5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5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35" name="Google Shape;35;p5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⦿"/>
              <a:defRPr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⌾"/>
              <a:defRPr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42" name="Google Shape;42;p6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6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45" name="Google Shape;45;p6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855275" y="1627900"/>
            <a:ext cx="3473100" cy="28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815599" y="1627900"/>
            <a:ext cx="3473100" cy="28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  <a:noFill/>
          <a:ln>
            <a:noFill/>
          </a:ln>
          <a:effectLst>
            <a:outerShdw dist="9525" dir="16200000" algn="bl" rotWithShape="0">
              <a:schemeClr val="lt1">
                <a:alpha val="3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⦿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 Light"/>
              <a:buChar char="⌾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 Light"/>
              <a:buChar char="•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 Light"/>
              <a:buChar char="●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○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■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●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○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 Light"/>
              <a:buChar char="■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tillium Web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ctrTitle"/>
          </p:nvPr>
        </p:nvSpPr>
        <p:spPr>
          <a:xfrm>
            <a:off x="855300" y="2589075"/>
            <a:ext cx="7443052" cy="157728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 smtClean="0"/>
              <a:t>O</a:t>
            </a:r>
            <a:r>
              <a:rPr lang="sr-Cyrl-BA" sz="3200" dirty="0" smtClean="0"/>
              <a:t>снови информатике 6 - разред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Покретање програма </a:t>
            </a:r>
            <a:r>
              <a:rPr lang="sr-Latn-BA" dirty="0" smtClean="0">
                <a:latin typeface="Cambria" panose="02040503050406030204" pitchFamily="18" charset="0"/>
                <a:ea typeface="Cambria" panose="02040503050406030204" pitchFamily="18" charset="0"/>
              </a:rPr>
              <a:t>MS Word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dirty="0" smtClean="0"/>
              <a:t>Програм покрећете из менија Старт или преко иконе радне површине односно пречице(приказано на следећим сликама).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52702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400" dirty="0" smtClean="0"/>
              <a:t>Креирање и отварање </a:t>
            </a:r>
            <a:r>
              <a:rPr lang="sr-Latn-BA" sz="2400" dirty="0" smtClean="0">
                <a:latin typeface="+mn-lt"/>
              </a:rPr>
              <a:t>Word</a:t>
            </a:r>
            <a:r>
              <a:rPr lang="sr-Latn-BA" sz="2400" dirty="0" smtClean="0"/>
              <a:t> </a:t>
            </a:r>
            <a:r>
              <a:rPr lang="sr-Cyrl-BA" sz="2400" dirty="0" smtClean="0"/>
              <a:t>документа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284" y="1627900"/>
            <a:ext cx="2427437" cy="28944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36914" y="1986929"/>
            <a:ext cx="1986930" cy="2543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599" y="1627900"/>
            <a:ext cx="3217108" cy="21198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956640" y="2114120"/>
            <a:ext cx="935026" cy="895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144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3200" dirty="0" smtClean="0"/>
              <a:t>Изглед програмског прозора</a:t>
            </a:r>
            <a:endParaRPr sz="3200" dirty="0"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026" y="1341300"/>
            <a:ext cx="6916439" cy="36053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41371" y="1381913"/>
            <a:ext cx="316259" cy="17187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92535" y="1333100"/>
            <a:ext cx="226882" cy="22069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32577" y="1670671"/>
            <a:ext cx="240632" cy="15952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00090" y="2695074"/>
            <a:ext cx="220006" cy="21313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856300" y="4749851"/>
            <a:ext cx="261257" cy="196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538304" y="4749851"/>
            <a:ext cx="261257" cy="196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6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542081" y="4015110"/>
            <a:ext cx="247507" cy="2200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7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90027" y="2378815"/>
            <a:ext cx="240632" cy="2062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57630" y="1313963"/>
            <a:ext cx="1574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dirty="0" smtClean="0"/>
              <a:t>Насловна трака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6918" y="1290542"/>
            <a:ext cx="2035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100" dirty="0" smtClean="0"/>
              <a:t>Алатна трака за брзи приступ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4451" y="1945678"/>
            <a:ext cx="1656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100" dirty="0" smtClean="0"/>
              <a:t>Трака са алаткама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3612911" y="2646474"/>
            <a:ext cx="1588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dirty="0" smtClean="0"/>
              <a:t>Простор за писање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117557" y="4606376"/>
            <a:ext cx="1495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dirty="0" smtClean="0"/>
              <a:t>Статусна трака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201079" y="4606376"/>
            <a:ext cx="1337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dirty="0" smtClean="0"/>
              <a:t>Избор приказа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332048" y="3958117"/>
            <a:ext cx="1210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dirty="0" smtClean="0"/>
              <a:t>Клизна трака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285660" y="2467796"/>
            <a:ext cx="1058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dirty="0" smtClean="0"/>
              <a:t>Лењир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080" y="444114"/>
            <a:ext cx="7433400" cy="497100"/>
          </a:xfrm>
        </p:spPr>
        <p:txBody>
          <a:bodyPr/>
          <a:lstStyle/>
          <a:p>
            <a:r>
              <a:rPr lang="sr-Cyrl-BA" dirty="0" smtClean="0"/>
              <a:t>Снимање документа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4406" y="1354412"/>
            <a:ext cx="7232698" cy="2743200"/>
          </a:xfrm>
        </p:spPr>
        <p:txBody>
          <a:bodyPr/>
          <a:lstStyle/>
          <a:p>
            <a:r>
              <a:rPr lang="sr-Cyrl-BA" dirty="0" smtClean="0"/>
              <a:t>За снимање документа кликнете на Фајл(</a:t>
            </a:r>
            <a:r>
              <a:rPr lang="sr-Latn-BA" dirty="0" smtClean="0"/>
              <a:t>File)</a:t>
            </a:r>
            <a:r>
              <a:rPr lang="sr-Cyrl-BA" dirty="0" smtClean="0"/>
              <a:t> и изаберете једну од понуђених опција: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642" y="2738498"/>
            <a:ext cx="2912303" cy="112102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5642" y="2921955"/>
            <a:ext cx="440012" cy="1856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1372" y="2241174"/>
            <a:ext cx="2530069" cy="256693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468872" y="3203838"/>
            <a:ext cx="543140" cy="1581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1" idx="3"/>
          </p:cNvCxnSpPr>
          <p:nvPr/>
        </p:nvCxnSpPr>
        <p:spPr>
          <a:xfrm flipV="1">
            <a:off x="5012012" y="2646947"/>
            <a:ext cx="2145059" cy="635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8946" y="2481942"/>
            <a:ext cx="157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smtClean="0"/>
              <a:t>Чување </a:t>
            </a:r>
            <a:r>
              <a:rPr lang="sr-Cyrl-BA" sz="1200" dirty="0" smtClean="0"/>
              <a:t>измјена у постојећем документу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4468872" y="3416968"/>
            <a:ext cx="543140" cy="1581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03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300" y="499116"/>
            <a:ext cx="7433400" cy="497100"/>
          </a:xfrm>
        </p:spPr>
        <p:txBody>
          <a:bodyPr/>
          <a:lstStyle/>
          <a:p>
            <a:r>
              <a:rPr lang="sr-Cyrl-BA" dirty="0" smtClean="0"/>
              <a:t>Снимање документа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786" y="1346013"/>
            <a:ext cx="5742010" cy="304188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31308" y="1574418"/>
            <a:ext cx="3265715" cy="1856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08174" y="3355092"/>
            <a:ext cx="1065655" cy="1100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98171" y="3506346"/>
            <a:ext cx="1326912" cy="1100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8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Хвала на пажњи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8419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nalbain template">
  <a:themeElements>
    <a:clrScheme name="Custom 347">
      <a:dk1>
        <a:srgbClr val="181F22"/>
      </a:dk1>
      <a:lt1>
        <a:srgbClr val="FFFFFF"/>
      </a:lt1>
      <a:dk2>
        <a:srgbClr val="677579"/>
      </a:dk2>
      <a:lt2>
        <a:srgbClr val="EBF1EE"/>
      </a:lt2>
      <a:accent1>
        <a:srgbClr val="006E85"/>
      </a:accent1>
      <a:accent2>
        <a:srgbClr val="00989A"/>
      </a:accent2>
      <a:accent3>
        <a:srgbClr val="00CCA0"/>
      </a:accent3>
      <a:accent4>
        <a:srgbClr val="3EF386"/>
      </a:accent4>
      <a:accent5>
        <a:srgbClr val="96DA4C"/>
      </a:accent5>
      <a:accent6>
        <a:srgbClr val="E2E02C"/>
      </a:accent6>
      <a:hlink>
        <a:srgbClr val="006E8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95</Words>
  <Application>Microsoft Office PowerPoint</Application>
  <PresentationFormat>On-screen Show (16:9)</PresentationFormat>
  <Paragraphs>32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Titillium Web</vt:lpstr>
      <vt:lpstr>Cambria</vt:lpstr>
      <vt:lpstr>Titillium Web Light</vt:lpstr>
      <vt:lpstr>Calibri</vt:lpstr>
      <vt:lpstr>Donalbain template</vt:lpstr>
      <vt:lpstr>Oснови информатике 6 - разред</vt:lpstr>
      <vt:lpstr>Покретање програма MS Word</vt:lpstr>
      <vt:lpstr>Креирање и отварање Word документа</vt:lpstr>
      <vt:lpstr>Изглед програмског прозора</vt:lpstr>
      <vt:lpstr>Снимање документа</vt:lpstr>
      <vt:lpstr>Снимање документа</vt:lpstr>
      <vt:lpstr>Хвала на пажњи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Oснови информатике 6 - разред</dc:title>
  <dc:creator>MILJAN</dc:creator>
  <cp:lastModifiedBy>Aleksandra Stankovic</cp:lastModifiedBy>
  <cp:revision>6</cp:revision>
  <dcterms:modified xsi:type="dcterms:W3CDTF">2021-03-02T07:02:05Z</dcterms:modified>
</cp:coreProperties>
</file>