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9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2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0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4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46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0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8789F-CA7E-479A-8F89-3CBD500F2C72}" type="datetimeFigureOut">
              <a:rPr lang="en-US" smtClean="0"/>
              <a:pPr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D9E4-9907-479B-80DF-A180FAD67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850" y="295274"/>
            <a:ext cx="9144000" cy="1243013"/>
          </a:xfrm>
        </p:spPr>
        <p:txBody>
          <a:bodyPr>
            <a:normAutofit/>
          </a:bodyPr>
          <a:lstStyle/>
          <a:p>
            <a:r>
              <a:rPr lang="sr-Cyrl-BA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Трговина, угоститељство и туризам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295274"/>
            <a:ext cx="2731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ПРИРОДА И ДРУШТВО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75" y="6200775"/>
            <a:ext cx="1335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РАЗРЕД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2379122"/>
            <a:ext cx="5429250" cy="38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18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600075"/>
            <a:ext cx="4197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299" y="1732687"/>
            <a:ext cx="6877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 географској карти пронађи сљедеће: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највеће трговинске центре РС 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- најпознатије бање, планинину Јахорину,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те националне паркове које смо спомињали.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Мапом ума представи данашњу лекцију.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2983557"/>
            <a:ext cx="4019550" cy="34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2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3900" y="342900"/>
            <a:ext cx="182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ТРГОВИНА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724" y="1059240"/>
            <a:ext cx="101155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Трговина</a:t>
            </a:r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дјелатност која обухвата размјену, куповину и</a:t>
            </a:r>
          </a:p>
          <a:p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продају робе. </a:t>
            </a:r>
          </a:p>
          <a:p>
            <a:endParaRPr lang="sr-Cyrl-B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Роба</a:t>
            </a:r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је производ људског рада који је намијењен продаји.</a:t>
            </a:r>
          </a:p>
          <a:p>
            <a:endParaRPr lang="sr-Cyrl-B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Према простору на коме се одвија трговина може бити:</a:t>
            </a:r>
          </a:p>
          <a:p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унутрашња (размјена робе у оквиру једне државе) и</a:t>
            </a:r>
          </a:p>
          <a:p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спољашња (размјена робе између држава).</a:t>
            </a:r>
          </a:p>
          <a:p>
            <a:endParaRPr lang="sr-Cyrl-BA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Републици Српској основна валута је </a:t>
            </a:r>
            <a:r>
              <a:rPr lang="sr-Cyrl-BA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конвертибилна марка </a:t>
            </a:r>
            <a:r>
              <a:rPr lang="sr-Cyrl-B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(КМ).</a:t>
            </a:r>
            <a:endParaRPr lang="sr-Cyrl-B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92586" y="4484014"/>
            <a:ext cx="2663826" cy="1774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1727" y="6258788"/>
            <a:ext cx="3060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конвертибилна марка (КМ)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3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49" y="552361"/>
            <a:ext cx="101060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Република Српска има повољне услове за развој трговине.</a:t>
            </a: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Разноврсних продавница има у свим градовима Републике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Српске, али највећи трговински центри су у Бањалуци,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Бијељини, Приједору, Добоју, те другим већим градовима.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5126" y="2905032"/>
            <a:ext cx="7938083" cy="26766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750" y="5695950"/>
            <a:ext cx="1349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Бања Лука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99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8675" y="400050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ТУРИЗАМ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122" y="993583"/>
            <a:ext cx="998183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Туризам је важна грана привреде која се бави организовањем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путовање ради одмора и разоноде.</a:t>
            </a:r>
          </a:p>
          <a:p>
            <a:endParaRPr lang="ru-R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Република Српска има изузетне природне услове за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развој туризма: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природне љепоте,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бање,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планине,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ријеке, језера и</a:t>
            </a:r>
          </a:p>
          <a:p>
            <a:pPr lvl="1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културно-историјских споменика који говоре о нашој духовној и материјалној култури.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jez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1749" y="5147507"/>
            <a:ext cx="2565739" cy="1710493"/>
          </a:xfrm>
          <a:prstGeom prst="rect">
            <a:avLst/>
          </a:prstGeom>
        </p:spPr>
      </p:pic>
      <p:pic>
        <p:nvPicPr>
          <p:cNvPr id="7" name="Picture 6" descr="40546707_2151324098418802_630028686937240371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8326" y="5047901"/>
            <a:ext cx="2779041" cy="1810099"/>
          </a:xfrm>
          <a:prstGeom prst="rect">
            <a:avLst/>
          </a:prstGeom>
        </p:spPr>
      </p:pic>
      <p:pic>
        <p:nvPicPr>
          <p:cNvPr id="8" name="Picture 7" descr="Mladen_Stojanov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4719" y="1464816"/>
            <a:ext cx="2213684" cy="29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1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224" y="702439"/>
            <a:ext cx="94011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Мјесто са развијеним туризмом назива се туристичка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дестинација.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Највећи значај у нашој земљи имају бањски и планински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туризам.</a:t>
            </a:r>
          </a:p>
          <a:p>
            <a:endParaRPr lang="sr-Cyrl-B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Најпознатије бање су:     - Врућица код Теслића,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- Слатина код Бања Луке,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- Дворови код Бијељине и друге.</a:t>
            </a:r>
          </a:p>
          <a:p>
            <a:endParaRPr lang="sr-Cyrl-BA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Осим одмора и забаве бање омогућавају и лијечење.</a:t>
            </a:r>
            <a:endParaRPr lang="sr-Cyrl-B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3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7644" y="496748"/>
            <a:ext cx="4799231" cy="2494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8844" y="496748"/>
            <a:ext cx="4799231" cy="2494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7543" y="3768378"/>
            <a:ext cx="4799231" cy="2518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1293" y="3010282"/>
            <a:ext cx="1756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Бања Врућица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1975" y="2990850"/>
            <a:ext cx="176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Бања Слатина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75" y="6284737"/>
            <a:ext cx="1759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Бања Дворови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5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6724" y="440889"/>
            <a:ext cx="102774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Већина планина у РС обрасла је шумом и има здраву планинску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климу, чисту и хладну воду.</a:t>
            </a:r>
          </a:p>
          <a:p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Све то представља основу за развој планинског туризма.</a:t>
            </a:r>
          </a:p>
          <a:p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Најпознатија планина са изграђеним објектима и другим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потребама за туристе јесте </a:t>
            </a:r>
            <a:r>
              <a:rPr lang="ru-RU" sz="2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Јахорина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 нашој РС  налазе се два национална парка – „Козара” 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„Сутјеска” који су законом заштићени као природно богатство државе.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1513" y="4067102"/>
            <a:ext cx="4238520" cy="2276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3650" y="6343650"/>
            <a:ext cx="935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Козара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5679" y="4067102"/>
            <a:ext cx="4238520" cy="2276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6343650"/>
            <a:ext cx="110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Сутјеска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7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552451"/>
            <a:ext cx="84391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Развој туризма на водама омогућавају чисти ријечни токови, те   природна и вјештачка језера богата рибом.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 овој врсти туризма посебно се издваја ријека Дрина.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Дубоки кањони и природне љепоте привлаче сплаваре, риболовце,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и бројне туристе.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3015" y="3087908"/>
            <a:ext cx="4788959" cy="2718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4611" y="5806368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Кањон Дрине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9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42900"/>
            <a:ext cx="2942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УГОСТИТЕЉСТВО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099" y="1246912"/>
            <a:ext cx="101822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Угоститељство је дјелатност која обухвата рад хотела, ресторана и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посластичарница, те других сличних објеката.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пружају услуге смјештаја, хране итд.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Највећи угоститељски објекти налазе се у Бањалуци.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Угоститељство је неопходно за развој туризма.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8176" y="3628251"/>
            <a:ext cx="4231402" cy="2515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0251" y="3630387"/>
            <a:ext cx="4231402" cy="25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6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446</Words>
  <Application>Microsoft Office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Трговина, угоститељство и туризам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Трговина, угоститељство и туризам</dc:title>
  <dc:creator>Puza</dc:creator>
  <cp:lastModifiedBy>51. Dragana Tendzeric</cp:lastModifiedBy>
  <cp:revision>6</cp:revision>
  <dcterms:created xsi:type="dcterms:W3CDTF">2021-03-07T15:45:33Z</dcterms:created>
  <dcterms:modified xsi:type="dcterms:W3CDTF">2021-03-10T07:58:17Z</dcterms:modified>
</cp:coreProperties>
</file>