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65" r:id="rId4"/>
    <p:sldId id="263" r:id="rId5"/>
    <p:sldId id="266" r:id="rId6"/>
    <p:sldId id="268" r:id="rId7"/>
    <p:sldId id="259" r:id="rId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A4339-C7CB-42F4-8AB4-824824AC209B}" v="103" dt="2020-04-30T09:06:11.6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E5161-37ED-4D49-AC2A-A3E7F8437336}" type="datetimeFigureOut">
              <a:rPr lang="sr-Latn-RS" smtClean="0"/>
              <a:pPr/>
              <a:t>28.4.2021.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1893-43FB-402F-A952-FB7D151B6113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894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1893-43FB-402F-A952-FB7D151B6113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156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6854DD-E31B-43D6-B3D3-F7C4B684391E}" type="datetimeFigureOut">
              <a:rPr lang="sr-Latn-BA" smtClean="0"/>
              <a:pPr/>
              <a:t>28.4.2021.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60EB998-15EF-4763-8C30-B776E4E7FC59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55526"/>
            <a:ext cx="2232248" cy="659915"/>
          </a:xfrm>
        </p:spPr>
        <p:txBody>
          <a:bodyPr>
            <a:no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МАТЕМАТИКА</a:t>
            </a:r>
            <a:b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разред</a:t>
            </a:r>
            <a:endParaRPr lang="sr-Latn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563638"/>
            <a:ext cx="5832648" cy="1656184"/>
          </a:xfrm>
        </p:spPr>
        <p:txBody>
          <a:bodyPr>
            <a:noAutofit/>
          </a:bodyPr>
          <a:lstStyle/>
          <a:p>
            <a:r>
              <a:rPr lang="sr-Cyrl-BA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Писање и читање </a:t>
            </a:r>
            <a:r>
              <a:rPr lang="sr-Cyrl-RS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sr-Cyrl-BA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ројева</a:t>
            </a:r>
            <a:r>
              <a:rPr lang="sr-Latn-BA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3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треће и четврте десетице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52" y="-18002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chemeClr val="accent1">
                <a:lumMod val="75000"/>
              </a:schemeClr>
            </a:gs>
            <a:gs pos="74000">
              <a:schemeClr val="bg2">
                <a:tint val="94000"/>
                <a:shade val="94000"/>
                <a:satMod val="128000"/>
                <a:lumMod val="100000"/>
              </a:schemeClr>
            </a:gs>
            <a:gs pos="100000">
              <a:schemeClr val="bg2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101282"/>
            <a:ext cx="2952328" cy="774700"/>
          </a:xfrm>
        </p:spPr>
        <p:txBody>
          <a:bodyPr>
            <a:noAutofit/>
          </a:bodyPr>
          <a:lstStyle/>
          <a:p>
            <a:pPr algn="ctr"/>
            <a:r>
              <a:rPr lang="sr-Cyrl-B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ПОНОВИМО!</a:t>
            </a:r>
            <a:endParaRPr lang="sr-Latn-B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78875" y="886615"/>
            <a:ext cx="8784976" cy="30552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Бројеви треће десетице су:</a:t>
            </a:r>
            <a:r>
              <a:rPr lang="sr-Cyrl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sr-Cyrl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21, 22, 23, 24, 25, 26, 27, 28, 29 и 30</a:t>
            </a:r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sr-Cyrl-BA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Бројеви четврте десетице су: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sr-Cyrl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31, 32, 33, 34, 35, 36, 37, 38, 39 и 40.</a:t>
            </a:r>
          </a:p>
        </p:txBody>
      </p:sp>
    </p:spTree>
    <p:extLst>
      <p:ext uri="{BB962C8B-B14F-4D97-AF65-F5344CB8AC3E}">
        <p14:creationId xmlns:p14="http://schemas.microsoft.com/office/powerpoint/2010/main" val="26920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38811" y="729159"/>
            <a:ext cx="4464496" cy="2917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Напиши цифрама бројеве: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двадесет два</a:t>
            </a:r>
            <a:r>
              <a:rPr lang="sr-Latn-R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endParaRPr lang="sr-Cyrl-R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тридесет шест</a:t>
            </a:r>
          </a:p>
          <a:p>
            <a:pPr marL="0" indent="0">
              <a:buNone/>
            </a:pPr>
            <a:endParaRPr lang="sr-Latn-B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AC0A7D-9553-46E8-B194-EAFB68CD87F1}"/>
              </a:ext>
            </a:extLst>
          </p:cNvPr>
          <p:cNvSpPr/>
          <p:nvPr/>
        </p:nvSpPr>
        <p:spPr>
          <a:xfrm>
            <a:off x="3227871" y="1165751"/>
            <a:ext cx="6289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400" b="1" cap="none" spc="0" dirty="0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ADEEA0-B9DD-4ADD-8FA1-39F4570F5C75}"/>
              </a:ext>
            </a:extLst>
          </p:cNvPr>
          <p:cNvSpPr/>
          <p:nvPr/>
        </p:nvSpPr>
        <p:spPr>
          <a:xfrm>
            <a:off x="3265957" y="1620544"/>
            <a:ext cx="5277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sz="24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67494"/>
            <a:ext cx="17331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sr-Cyrl-BA" sz="2400" u="sng" dirty="0">
                <a:ln w="50800"/>
                <a:solidFill>
                  <a:schemeClr val="bg1">
                    <a:shade val="50000"/>
                  </a:schemeClr>
                </a:solidFill>
                <a:latin typeface="Arial" pitchFamily="34" charset="0"/>
                <a:cs typeface="Arial" pitchFamily="34" charset="0"/>
              </a:rPr>
              <a:t>Задатак 1.</a:t>
            </a:r>
            <a:endParaRPr lang="en-US" sz="2400" u="sng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11710"/>
            <a:ext cx="1841152" cy="640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-667" t="-676" r="424" b="676"/>
          <a:stretch/>
        </p:blipFill>
        <p:spPr>
          <a:xfrm>
            <a:off x="4992026" y="1191676"/>
            <a:ext cx="3977649" cy="3720574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683568" y="2715766"/>
            <a:ext cx="4248472" cy="1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Напиши ријечима бројеве: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26</a:t>
            </a:r>
          </a:p>
          <a:p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39</a:t>
            </a:r>
            <a:endParaRPr lang="sr-Latn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47664" y="3075806"/>
            <a:ext cx="3240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двадесет шест</a:t>
            </a:r>
          </a:p>
          <a:p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тридесет девет</a:t>
            </a:r>
          </a:p>
        </p:txBody>
      </p:sp>
    </p:spTree>
    <p:extLst>
      <p:ext uri="{BB962C8B-B14F-4D97-AF65-F5344CB8AC3E}">
        <p14:creationId xmlns:p14="http://schemas.microsoft.com/office/powerpoint/2010/main" val="427405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10" grpId="0"/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95843-BA55-4543-91D0-BCE1FCB1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56979"/>
            <a:ext cx="1944216" cy="523220"/>
          </a:xfrm>
        </p:spPr>
        <p:txBody>
          <a:bodyPr/>
          <a:lstStyle/>
          <a:p>
            <a:r>
              <a:rPr lang="sr-Cyrl-BA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3.</a:t>
            </a:r>
            <a:endParaRPr lang="sr-Latn-R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97861" y="914006"/>
            <a:ext cx="7877602" cy="2953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Поређај бројеве по величини.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 најмањег до највећег.</a:t>
            </a:r>
            <a:endParaRPr lang="sr-Cyrl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r-Latn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BA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0, 37, 21, 38, 23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endParaRPr lang="sr-Latn-BA" sz="2400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D8463D-D70F-4E83-97F1-01CC2950FFDB}"/>
              </a:ext>
            </a:extLst>
          </p:cNvPr>
          <p:cNvSpPr/>
          <p:nvPr/>
        </p:nvSpPr>
        <p:spPr>
          <a:xfrm>
            <a:off x="662741" y="2931790"/>
            <a:ext cx="30751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21, 23, 37, 38, </a:t>
            </a:r>
            <a:r>
              <a:rPr lang="sr-Latn-BA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Cyrl-RS" sz="28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275606"/>
            <a:ext cx="3499407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Arrow 26"/>
          <p:cNvSpPr/>
          <p:nvPr/>
        </p:nvSpPr>
        <p:spPr>
          <a:xfrm>
            <a:off x="2123728" y="2715766"/>
            <a:ext cx="5832648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151620" y="87114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Којом стазом Марија треба да крене </a:t>
            </a:r>
            <a:endParaRPr lang="sr-Latn-B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ако може да вози само оном на </a:t>
            </a:r>
          </a:p>
          <a:p>
            <a:r>
              <a:rPr lang="sr-Cyrl-R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којој су исписани бројеви четврте десетице</a:t>
            </a:r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r-Latn-B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07579"/>
            <a:ext cx="1776043" cy="1776043"/>
          </a:xfrm>
          <a:prstGeom prst="rect">
            <a:avLst/>
          </a:prstGeom>
        </p:spPr>
      </p:pic>
      <p:sp>
        <p:nvSpPr>
          <p:cNvPr id="28" name="Right Arrow 27"/>
          <p:cNvSpPr/>
          <p:nvPr/>
        </p:nvSpPr>
        <p:spPr>
          <a:xfrm>
            <a:off x="2123728" y="3795886"/>
            <a:ext cx="6480720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8" name="TextBox 7"/>
          <p:cNvSpPr txBox="1"/>
          <p:nvPr/>
        </p:nvSpPr>
        <p:spPr>
          <a:xfrm>
            <a:off x="2195736" y="422793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21, 22, 23, 24, 25, </a:t>
            </a:r>
            <a:r>
              <a:rPr lang="sr-Cyrl-R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27, 31, 36, 40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95736" y="303022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31, 32, 33, 34, 35, 36, 37, 38, 39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1995843-BA55-4543-91D0-BCE1FCB17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96" y="-142894"/>
            <a:ext cx="2016223" cy="984250"/>
          </a:xfrm>
        </p:spPr>
        <p:txBody>
          <a:bodyPr/>
          <a:lstStyle/>
          <a:p>
            <a:r>
              <a:rPr lang="sr-Cyrl-BA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Задатак </a:t>
            </a:r>
            <a:r>
              <a:rPr lang="sr-Latn-BA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sr-Cyrl-BA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Latn-RS" b="1" u="sng" dirty="0"/>
          </a:p>
        </p:txBody>
      </p:sp>
    </p:spTree>
    <p:extLst>
      <p:ext uri="{BB962C8B-B14F-4D97-AF65-F5344CB8AC3E}">
        <p14:creationId xmlns:p14="http://schemas.microsoft.com/office/powerpoint/2010/main" val="179466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1.38889E-6 -0.03951 C 1.38889E-6 -0.0571 0.20573 -0.07871 0.37448 -0.07871 L 0.74948 -0.07871 " pathEditMode="relative" rAng="0" ptsTypes="AA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65" y="-3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b="11703"/>
          <a:stretch/>
        </p:blipFill>
        <p:spPr>
          <a:xfrm>
            <a:off x="503548" y="1054980"/>
            <a:ext cx="7776864" cy="38562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7819" y="394405"/>
            <a:ext cx="643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Запиши бројеве сједишта који недостају.</a:t>
            </a:r>
            <a:endParaRPr lang="sr-Latn-BA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7564" y="3147814"/>
            <a:ext cx="6641415" cy="997819"/>
            <a:chOff x="647564" y="3147814"/>
            <a:chExt cx="6641415" cy="1007016"/>
          </a:xfrm>
        </p:grpSpPr>
        <p:sp>
          <p:nvSpPr>
            <p:cNvPr id="7" name="Rectangle 6"/>
            <p:cNvSpPr/>
            <p:nvPr/>
          </p:nvSpPr>
          <p:spPr>
            <a:xfrm>
              <a:off x="1835696" y="3809159"/>
              <a:ext cx="3600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  <a:endParaRPr lang="sr-Latn-BA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31940" y="378549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5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16016" y="376851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6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928939" y="37685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9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47564" y="3159126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11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63888" y="314781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15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04048" y="314781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17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3688" y="25717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22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848" y="25717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24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23928" y="25717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25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4008" y="25717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26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64088" y="25717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27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84168" y="257175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28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6881" y="197536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31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16961" y="198581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32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44208" y="19753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39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3968" y="199568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36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4048" y="199568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37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24128" y="19956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Arial Black" panose="020B0A04020102020204" pitchFamily="34" charset="0"/>
              </a:rPr>
              <a:t>38</a:t>
            </a:r>
            <a:endParaRPr lang="sr-Latn-BA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763688" y="1333018"/>
            <a:ext cx="5633303" cy="383928"/>
            <a:chOff x="1763688" y="1333018"/>
            <a:chExt cx="5633303" cy="383928"/>
          </a:xfrm>
        </p:grpSpPr>
        <p:sp>
          <p:nvSpPr>
            <p:cNvPr id="53" name="TextBox 52"/>
            <p:cNvSpPr txBox="1"/>
            <p:nvPr/>
          </p:nvSpPr>
          <p:spPr>
            <a:xfrm>
              <a:off x="1763688" y="134761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42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03848" y="134761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44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23928" y="134761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45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669489" y="134761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46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400092" y="13357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47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075828" y="1335739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48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0927" y="133301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49</a:t>
              </a:r>
              <a:endParaRPr lang="sr-Latn-BA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274891" y="358977"/>
            <a:ext cx="199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u="sng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Задатак 5.</a:t>
            </a:r>
            <a:endParaRPr lang="sr-Latn-BA" b="1" u="sng" dirty="0"/>
          </a:p>
        </p:txBody>
      </p:sp>
    </p:spTree>
    <p:extLst>
      <p:ext uri="{BB962C8B-B14F-4D97-AF65-F5344CB8AC3E}">
        <p14:creationId xmlns:p14="http://schemas.microsoft.com/office/powerpoint/2010/main" val="25264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411510"/>
            <a:ext cx="5328592" cy="504056"/>
          </a:xfrm>
        </p:spPr>
        <p:txBody>
          <a:bodyPr>
            <a:noAutofit/>
          </a:bodyPr>
          <a:lstStyle/>
          <a:p>
            <a:r>
              <a:rPr lang="sr-Cyrl-BA" sz="2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Задаци за самосталан рад:</a:t>
            </a:r>
            <a:endParaRPr lang="sr-Latn-BA" sz="2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67544" y="1203598"/>
            <a:ext cx="8280920" cy="265537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Помоћу цифара 2 и 3 напиши све двоцифрене бројеве. Цифре могу да се понављају.</a:t>
            </a:r>
          </a:p>
          <a:p>
            <a:pPr marL="0" indent="0" algn="l">
              <a:buNone/>
            </a:pP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l">
              <a:buNone/>
            </a:pP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Упиши прве претходнике и прве сљедбенике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бројева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l">
              <a:buNone/>
            </a:pP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l">
              <a:buNone/>
            </a:pP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32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27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__</a:t>
            </a:r>
            <a:r>
              <a:rPr lang="sr-Cyrl-BA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r>
              <a:rPr lang="sr-Cyrl-BA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39</a:t>
            </a:r>
            <a:r>
              <a:rPr lang="hr-HR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__</a:t>
            </a:r>
            <a:endParaRPr lang="sr-Latn-BA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26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270</Words>
  <Application>Microsoft Office PowerPoint</Application>
  <PresentationFormat>On-screen Show (16:9)</PresentationFormat>
  <Paragraphs>66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Candara</vt:lpstr>
      <vt:lpstr>Symbol</vt:lpstr>
      <vt:lpstr>Wingdings</vt:lpstr>
      <vt:lpstr>Waveform</vt:lpstr>
      <vt:lpstr>         МАТЕМАТИКА 2. разред</vt:lpstr>
      <vt:lpstr>ПОНОВИМО!</vt:lpstr>
      <vt:lpstr>PowerPoint Presentation</vt:lpstr>
      <vt:lpstr>Задатак 3.</vt:lpstr>
      <vt:lpstr>Задатак 4.</vt:lpstr>
      <vt:lpstr>PowerPoint Presentation</vt:lpstr>
      <vt:lpstr>Задаци за самосталан рад: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2. РАЗРЕД</dc:title>
  <dc:creator>Lenovo</dc:creator>
  <cp:lastModifiedBy>Mirjana Brkić</cp:lastModifiedBy>
  <cp:revision>79</cp:revision>
  <dcterms:created xsi:type="dcterms:W3CDTF">2020-04-23T20:11:23Z</dcterms:created>
  <dcterms:modified xsi:type="dcterms:W3CDTF">2021-04-28T08:00:49Z</dcterms:modified>
</cp:coreProperties>
</file>