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65" r:id="rId5"/>
    <p:sldId id="259" r:id="rId6"/>
    <p:sldId id="261" r:id="rId7"/>
    <p:sldId id="262" r:id="rId8"/>
    <p:sldId id="263" r:id="rId9"/>
    <p:sldId id="266" r:id="rId10"/>
    <p:sldId id="260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462F"/>
    <a:srgbClr val="F4C1A0"/>
    <a:srgbClr val="B84226"/>
    <a:srgbClr val="E615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096048-92C8-4592-AECB-FB8320A0A9CA}" v="396" dt="2020-05-19T17:07:30.3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0" y="6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A97F7-8FBB-48AD-AA60-3126847282C5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3E5DF-8AA5-4522-8E00-72483EAE4116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18088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A97F7-8FBB-48AD-AA60-3126847282C5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3E5DF-8AA5-4522-8E00-72483EAE4116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67124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A97F7-8FBB-48AD-AA60-3126847282C5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3E5DF-8AA5-4522-8E00-72483EAE4116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38743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A97F7-8FBB-48AD-AA60-3126847282C5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3E5DF-8AA5-4522-8E00-72483EAE4116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69890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A97F7-8FBB-48AD-AA60-3126847282C5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3E5DF-8AA5-4522-8E00-72483EAE4116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10742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A97F7-8FBB-48AD-AA60-3126847282C5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3E5DF-8AA5-4522-8E00-72483EAE4116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13892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A97F7-8FBB-48AD-AA60-3126847282C5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3E5DF-8AA5-4522-8E00-72483EAE4116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72446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A97F7-8FBB-48AD-AA60-3126847282C5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3E5DF-8AA5-4522-8E00-72483EAE4116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28458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A97F7-8FBB-48AD-AA60-3126847282C5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3E5DF-8AA5-4522-8E00-72483EAE4116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06097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A97F7-8FBB-48AD-AA60-3126847282C5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3E5DF-8AA5-4522-8E00-72483EAE4116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10991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A97F7-8FBB-48AD-AA60-3126847282C5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3E5DF-8AA5-4522-8E00-72483EAE4116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06836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A97F7-8FBB-48AD-AA60-3126847282C5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3E5DF-8AA5-4522-8E00-72483EAE4116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242777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094" y="1205949"/>
            <a:ext cx="7815750" cy="4068416"/>
          </a:xfrm>
        </p:spPr>
        <p:txBody>
          <a:bodyPr>
            <a:noAutofit/>
          </a:bodyPr>
          <a:lstStyle/>
          <a:p>
            <a:br>
              <a:rPr lang="sr-Latn-BA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r-Latn-BA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r-Latn-BA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br>
              <a:rPr lang="sr-Cyrl-BA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разред</a:t>
            </a:r>
            <a:br>
              <a:rPr lang="sr-Cyrl-B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r-Cyrl-B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r-Cyrl-B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r-Cyrl-BA" sz="6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6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Текстуални задаци</a:t>
            </a:r>
            <a:endParaRPr lang="sr-Latn-BA" sz="6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305" y="558630"/>
            <a:ext cx="635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8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96975"/>
          </a:xfrm>
        </p:spPr>
        <p:txBody>
          <a:bodyPr>
            <a:normAutofit/>
          </a:bodyPr>
          <a:lstStyle/>
          <a:p>
            <a:r>
              <a:rPr lang="sr-Cyrl-B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Задаци за самосталан рад</a:t>
            </a:r>
            <a:endParaRPr lang="sr-Latn-B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t="4382" r="3785" b="4571"/>
          <a:stretch/>
        </p:blipFill>
        <p:spPr>
          <a:xfrm>
            <a:off x="0" y="403136"/>
            <a:ext cx="12192000" cy="65314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26106" y="1251284"/>
            <a:ext cx="8237383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Задатак:</a:t>
            </a:r>
          </a:p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једном врту је посађено 8 ружа, </a:t>
            </a:r>
          </a:p>
          <a:p>
            <a:r>
              <a:rPr lang="ru-R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у другом 4 руже, а у трећем врту</a:t>
            </a:r>
          </a:p>
          <a:p>
            <a:r>
              <a:rPr lang="ru-R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5 ружа више него у прва два врта заједно.</a:t>
            </a:r>
          </a:p>
          <a:p>
            <a:r>
              <a:rPr lang="ru-R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Колико је ружа посађено у трећем врту?</a:t>
            </a:r>
          </a:p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2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Задатак +:</a:t>
            </a:r>
          </a:p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ru-R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Састави текст задатка према изразу: </a:t>
            </a:r>
          </a:p>
          <a:p>
            <a:r>
              <a:rPr lang="ru-R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9 + 8 – 5 и израчунај.</a:t>
            </a:r>
          </a:p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Latn-B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78262A5-530B-4AAA-A4D7-7A53C9AD9C0A}"/>
              </a:ext>
            </a:extLst>
          </p:cNvPr>
          <p:cNvSpPr txBox="1"/>
          <p:nvPr/>
        </p:nvSpPr>
        <p:spPr>
          <a:xfrm>
            <a:off x="2872583" y="72737"/>
            <a:ext cx="6842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ЗАДАЦИ ЗА САМОСТАЛАН РАД</a:t>
            </a:r>
            <a:endParaRPr lang="de-DE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08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8967" y="485800"/>
            <a:ext cx="9534066" cy="755315"/>
          </a:xfrm>
        </p:spPr>
        <p:txBody>
          <a:bodyPr>
            <a:noAutofit/>
          </a:bodyPr>
          <a:lstStyle/>
          <a:p>
            <a:r>
              <a:rPr lang="sr-Cyrl-BA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Кораци у рјешавању текстуалних задатака:</a:t>
            </a:r>
            <a:endParaRPr lang="sr-Latn-BA" sz="3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6246" y="1867969"/>
            <a:ext cx="7824537" cy="38814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sr-Cyrl-BA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Корак</a:t>
            </a:r>
            <a:r>
              <a:rPr lang="de-DE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Читање задатка.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r-Cyrl-BA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Корак</a:t>
            </a:r>
            <a:r>
              <a:rPr lang="de-DE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Одредити шта је познато,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r-Cyrl-BA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а шта требамо израчунати.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r-Cyrl-BA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Корак </a:t>
            </a:r>
            <a:r>
              <a:rPr lang="sr-Cyrl-BA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Поставити одговарајући израз.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r-Cyrl-BA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Корак </a:t>
            </a:r>
            <a:r>
              <a:rPr lang="sr-Cyrl-BA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Израчунати вриједност израза.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r-Cyrl-BA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Корак </a:t>
            </a:r>
            <a:r>
              <a:rPr lang="sr-Cyrl-BA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Написати одговор на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r-Cyrl-BA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постављено питање.</a:t>
            </a:r>
            <a:endParaRPr lang="sr-Latn-BA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0"/>
          <a:stretch/>
        </p:blipFill>
        <p:spPr>
          <a:xfrm>
            <a:off x="119270" y="1652337"/>
            <a:ext cx="4347412" cy="520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0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565" y="143691"/>
            <a:ext cx="5430794" cy="685800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4063835" y="528155"/>
            <a:ext cx="661182" cy="618979"/>
          </a:xfrm>
          <a:prstGeom prst="ellipse">
            <a:avLst/>
          </a:prstGeom>
          <a:noFill/>
          <a:ln w="57150">
            <a:solidFill>
              <a:srgbClr val="C446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204870" y="485739"/>
            <a:ext cx="2312963" cy="661395"/>
          </a:xfrm>
        </p:spPr>
        <p:txBody>
          <a:bodyPr>
            <a:normAutofit/>
          </a:bodyPr>
          <a:lstStyle/>
          <a:p>
            <a:r>
              <a:rPr lang="sr-Cyrl-BA" sz="3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Задатак</a:t>
            </a:r>
            <a:r>
              <a:rPr lang="sr-Latn-RS" sz="3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sr-Latn-B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25105" y="1147134"/>
            <a:ext cx="6438044" cy="32441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Израчунај збир прва три парна броја.</a:t>
            </a:r>
          </a:p>
          <a:p>
            <a:pPr>
              <a:lnSpc>
                <a:spcPct val="150000"/>
              </a:lnSpc>
            </a:pPr>
            <a:endParaRPr lang="sr-Latn-B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r-Cyrl-R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Прва три парна броја су: </a:t>
            </a:r>
            <a:r>
              <a:rPr lang="sr-Cyrl-R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r-Cyrl-R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Cyrl-R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sr-Cyrl-R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sr-Cyrl-R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sr-Cyrl-R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sr-Latn-B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Рачунамо: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+ 4 + 6 = 6 + 6 = 12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982" y="652072"/>
            <a:ext cx="713294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8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0" grpId="0"/>
      <p:bldP spid="2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269" y="144449"/>
            <a:ext cx="5431537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0918" y="663999"/>
            <a:ext cx="713294" cy="670618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97506" y="434551"/>
            <a:ext cx="7035468" cy="33449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B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r-Cyrl-BA" sz="3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Задатак</a:t>
            </a:r>
            <a:r>
              <a:rPr lang="sr-Latn-RS" sz="3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sr-Cyrl-BA" sz="30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sr-Cyrl-B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sr-Cyrl-B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Разлику бројева 11 и 4 увећај за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r-Cyrl-B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sr-Cyrl-R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највећи једноцифрен паран број.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r-Cyrl-R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r-Cyrl-B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sr-Cyrl-B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Рачунамо:</a:t>
            </a:r>
            <a:r>
              <a:rPr lang="sr-Cyrl-B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 – 4 + 8 = 7 + 8 = 15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212" y="1650906"/>
            <a:ext cx="713294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4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5B056D1-6489-4C24-B836-F783AB51A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091" y="140337"/>
            <a:ext cx="5431537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31537" y="1085484"/>
            <a:ext cx="6574933" cy="4967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учионици је 19 ученика. Шест ученика је изашло из учионице, а 3 ученика су ушла у учионицу. Колико је ученика у учионици?</a:t>
            </a:r>
          </a:p>
          <a:p>
            <a:pPr>
              <a:lnSpc>
                <a:spcPct val="150000"/>
              </a:lnSpc>
            </a:pP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Рачунамо: 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– 6 + 3 = 13 + 3 = 16</a:t>
            </a:r>
          </a:p>
          <a:p>
            <a:pPr>
              <a:lnSpc>
                <a:spcPct val="150000"/>
              </a:lnSpc>
            </a:pP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Одговор: 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учионици је 16 ученика.</a:t>
            </a:r>
            <a:endParaRPr lang="sr-Latn-B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431537" y="360203"/>
            <a:ext cx="2395727" cy="844550"/>
          </a:xfrm>
        </p:spPr>
        <p:txBody>
          <a:bodyPr>
            <a:normAutofit/>
          </a:bodyPr>
          <a:lstStyle/>
          <a:p>
            <a:r>
              <a:rPr lang="sr-Cyrl-BA" sz="3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Задатак</a:t>
            </a:r>
            <a:r>
              <a:rPr lang="sr-Latn-RS" sz="3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sr-Latn-BA" sz="30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961" y="1643335"/>
            <a:ext cx="713294" cy="6706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6104" y="3199708"/>
            <a:ext cx="713294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6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extLst>
              <a:ext uri="{FF2B5EF4-FFF2-40B4-BE49-F238E27FC236}">
                <a16:creationId xmlns:a16="http://schemas.microsoft.com/office/drawing/2014/main" id="{FD7FEF61-F9E7-4042-9B18-0ED336FDD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269" y="144449"/>
            <a:ext cx="5431537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74366" y="357810"/>
            <a:ext cx="674535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Задатак</a:t>
            </a:r>
            <a:r>
              <a:rPr lang="sr-Latn-RS" sz="3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0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Сања има 9 оловака, а Мила 3 оловке мање. Колико оловака имају заједно?</a:t>
            </a:r>
          </a:p>
          <a:p>
            <a:pPr>
              <a:lnSpc>
                <a:spcPct val="150000"/>
              </a:lnSpc>
            </a:pP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Сања: 9 оловака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Мила : 9 - 3 = 6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Заједно: 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+ 6 = 15</a:t>
            </a:r>
          </a:p>
          <a:p>
            <a:pPr>
              <a:lnSpc>
                <a:spcPct val="150000"/>
              </a:lnSpc>
            </a:pP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Одговор: 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Сања и Мила имају заједно 15 оловака.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701" y="3141818"/>
            <a:ext cx="713294" cy="6706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1353" y="4168513"/>
            <a:ext cx="713294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3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EA3B22E8-A75B-41BD-8572-F57695420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269" y="144449"/>
            <a:ext cx="543153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4400" y="201253"/>
            <a:ext cx="2270528" cy="516835"/>
          </a:xfrm>
        </p:spPr>
        <p:txBody>
          <a:bodyPr>
            <a:noAutofit/>
          </a:bodyPr>
          <a:lstStyle/>
          <a:p>
            <a:r>
              <a:rPr lang="sr-Cyrl-BA" sz="3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Задатак</a:t>
            </a:r>
            <a:r>
              <a:rPr lang="sr-Latn-RS" sz="3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sr-Latn-BA" sz="30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98629" y="718088"/>
            <a:ext cx="690060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На првој полици је 10 књига, на другој полици је 8 књига мање него на првој полици, а на трећој полици 5 књига више него на другој полици. Колико је укупно књига на све три полице?</a:t>
            </a:r>
          </a:p>
          <a:p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полица: 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књига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полица: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– 8 = 2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полица: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 + 5 = 7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Укупно: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+ 2 + 7 = 12 + 7 = 19</a:t>
            </a:r>
          </a:p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Одговор: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три полице се налази укупно19 књига.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28" y="4240630"/>
            <a:ext cx="713294" cy="6706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310" y="5114996"/>
            <a:ext cx="1077557" cy="101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7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300" y="156754"/>
            <a:ext cx="54376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7632" y="156754"/>
            <a:ext cx="2373545" cy="675861"/>
          </a:xfrm>
        </p:spPr>
        <p:txBody>
          <a:bodyPr>
            <a:normAutofit/>
          </a:bodyPr>
          <a:lstStyle/>
          <a:p>
            <a:r>
              <a:rPr lang="sr-Cyrl-BA" sz="3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Задатак</a:t>
            </a:r>
            <a:r>
              <a:rPr lang="sr-Latn-RS" sz="3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sr-Latn-BA" sz="30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9031" y="764024"/>
            <a:ext cx="6801853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Зец, медвјед и лисица су укупно         прешли 19 километара. Зец је прешао 8 километара, а лисица 3 километра мање од зеца. Колико је километара прешао медвјед?</a:t>
            </a:r>
          </a:p>
          <a:p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Укупно: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 километара</a:t>
            </a:r>
          </a:p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Зец: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километара</a:t>
            </a:r>
          </a:p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Лисица: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– 3 = 5</a:t>
            </a:r>
          </a:p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Медвјед: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 – (8 + 5) = 19 – 13 = 6</a:t>
            </a:r>
          </a:p>
          <a:p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Одговор: 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Медвјед је прешао 6 километара.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310" y="5114996"/>
            <a:ext cx="1077557" cy="101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3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080" y="1472681"/>
            <a:ext cx="4089450" cy="4755175"/>
          </a:xfrm>
        </p:spPr>
      </p:pic>
    </p:spTree>
    <p:extLst>
      <p:ext uri="{BB962C8B-B14F-4D97-AF65-F5344CB8AC3E}">
        <p14:creationId xmlns:p14="http://schemas.microsoft.com/office/powerpoint/2010/main" val="305996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</TotalTime>
  <Words>486</Words>
  <Application>Microsoft Office PowerPoint</Application>
  <PresentationFormat>Widescreen</PresentationFormat>
  <Paragraphs>65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   Математика 2. разред    Текстуални задаци</vt:lpstr>
      <vt:lpstr>Кораци у рјешавању текстуалних задатака:</vt:lpstr>
      <vt:lpstr>1. Задатак:</vt:lpstr>
      <vt:lpstr>PowerPoint Presentation</vt:lpstr>
      <vt:lpstr>3. Задатак:</vt:lpstr>
      <vt:lpstr>PowerPoint Presentation</vt:lpstr>
      <vt:lpstr>5. Задатак:</vt:lpstr>
      <vt:lpstr>6. Задатак:</vt:lpstr>
      <vt:lpstr>PowerPoint Presentation</vt:lpstr>
      <vt:lpstr>   Задаци за самосталан рад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2. разред     Т</dc:title>
  <dc:creator>Sanja Nišević</dc:creator>
  <cp:lastModifiedBy>Mirjana Brkić</cp:lastModifiedBy>
  <cp:revision>38</cp:revision>
  <dcterms:created xsi:type="dcterms:W3CDTF">2020-05-16T19:08:18Z</dcterms:created>
  <dcterms:modified xsi:type="dcterms:W3CDTF">2021-04-28T08:10:12Z</dcterms:modified>
</cp:coreProperties>
</file>