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28" r:id="rId4"/>
    <p:sldId id="323" r:id="rId5"/>
    <p:sldId id="326" r:id="rId6"/>
    <p:sldId id="261" r:id="rId7"/>
    <p:sldId id="324" r:id="rId8"/>
    <p:sldId id="265" r:id="rId9"/>
    <p:sldId id="267" r:id="rId10"/>
    <p:sldId id="32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1F2"/>
    <a:srgbClr val="CC0000"/>
    <a:srgbClr val="EE0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CFFB8-3AE4-464D-BC91-1469AB4D1AC4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sr-Cyrl-BA"/>
        </a:p>
      </dgm:t>
    </dgm:pt>
    <dgm:pt modelId="{1DCA1D4B-18C3-443D-89F0-A0D2109286B6}">
      <dgm:prSet phldrT="[Tekst]" custT="1"/>
      <dgm:spPr>
        <a:solidFill>
          <a:srgbClr val="C00000"/>
        </a:solidFill>
      </dgm:spPr>
      <dgm:t>
        <a:bodyPr/>
        <a:lstStyle/>
        <a:p>
          <a:r>
            <a:rPr lang="sr-Cyrl-BA" sz="2800" b="1" dirty="0">
              <a:solidFill>
                <a:schemeClr val="tx1"/>
              </a:solidFill>
            </a:rPr>
            <a:t>НЕМЕТАЛИ</a:t>
          </a:r>
        </a:p>
      </dgm:t>
    </dgm:pt>
    <dgm:pt modelId="{3BC534BF-7CC1-4563-85F1-31FF81BCC26D}" type="parTrans" cxnId="{7A140D6B-8877-43C1-9407-5AAF350D1825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F2D9DB0D-0901-4C05-AA38-750C3E75A478}" type="sibTrans" cxnId="{7A140D6B-8877-43C1-9407-5AAF350D1825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0FAF321D-8B34-4E6F-8401-0C6E3552D360}">
      <dgm:prSet phldrT="[Tekst]" custT="1"/>
      <dgm:spPr>
        <a:solidFill>
          <a:srgbClr val="92D050"/>
        </a:solidFill>
      </dgm:spPr>
      <dgm:t>
        <a:bodyPr/>
        <a:lstStyle/>
        <a:p>
          <a:endParaRPr lang="sr-Cyrl-BA" sz="3200" b="0" noProof="0" dirty="0" smtClean="0">
            <a:solidFill>
              <a:schemeClr val="tx1"/>
            </a:solidFill>
          </a:endParaRPr>
        </a:p>
        <a:p>
          <a:r>
            <a:rPr lang="sr-Cyrl-BA" sz="3200" b="0" noProof="0" dirty="0" smtClean="0">
              <a:solidFill>
                <a:schemeClr val="tx1"/>
              </a:solidFill>
            </a:rPr>
            <a:t>VIIa група- ХАЛОГЕНИ</a:t>
          </a:r>
        </a:p>
        <a:p>
          <a:r>
            <a:rPr lang="sr-Cyrl-BA" sz="3200" b="1" noProof="0" dirty="0" smtClean="0">
              <a:solidFill>
                <a:srgbClr val="C00000"/>
              </a:solidFill>
            </a:rPr>
            <a:t>ХЛОР</a:t>
          </a:r>
          <a:r>
            <a:rPr lang="sr-Cyrl-BA" sz="3200" b="0" noProof="0" dirty="0" smtClean="0">
              <a:solidFill>
                <a:schemeClr val="tx1"/>
              </a:solidFill>
            </a:rPr>
            <a:t> – HCl, </a:t>
          </a:r>
        </a:p>
        <a:p>
          <a:r>
            <a:rPr lang="sr-Cyrl-BA" sz="3200" b="0" noProof="0" dirty="0" smtClean="0">
              <a:solidFill>
                <a:schemeClr val="tx1"/>
              </a:solidFill>
            </a:rPr>
            <a:t>Соли-хлориди</a:t>
          </a:r>
          <a:endParaRPr lang="sr-Cyrl-BA" sz="3200" b="0" noProof="0" dirty="0">
            <a:solidFill>
              <a:schemeClr val="tx1"/>
            </a:solidFill>
          </a:endParaRPr>
        </a:p>
      </dgm:t>
    </dgm:pt>
    <dgm:pt modelId="{2E08D9D5-1E89-47E7-A17B-788EC0532B23}" type="parTrans" cxnId="{B48982D0-7AAA-4E65-9671-18E292EEA35C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8EE2D181-BDE1-4782-943B-EF32B532C583}" type="sibTrans" cxnId="{B48982D0-7AAA-4E65-9671-18E292EEA35C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F12AD689-E2FE-49C3-8EB6-7B3763F9610D}">
      <dgm:prSet phldrT="[Tekst]" custT="1"/>
      <dgm:spPr/>
      <dgm:t>
        <a:bodyPr/>
        <a:lstStyle/>
        <a:p>
          <a:r>
            <a:rPr lang="sr-Cyrl-BA" sz="2800" noProof="0" dirty="0" smtClean="0">
              <a:solidFill>
                <a:schemeClr val="tx1"/>
              </a:solidFill>
            </a:rPr>
            <a:t>Va  група- </a:t>
          </a:r>
          <a:r>
            <a:rPr lang="sr-Cyrl-BA" sz="2800" b="1" noProof="0" dirty="0" smtClean="0">
              <a:solidFill>
                <a:srgbClr val="C00000"/>
              </a:solidFill>
            </a:rPr>
            <a:t>АЗОТ</a:t>
          </a:r>
          <a:r>
            <a:rPr lang="sr-Cyrl-BA" sz="2800" noProof="0" dirty="0" smtClean="0">
              <a:solidFill>
                <a:schemeClr val="tx1"/>
              </a:solidFill>
            </a:rPr>
            <a:t>- </a:t>
          </a:r>
        </a:p>
        <a:p>
          <a:r>
            <a:rPr lang="sr-Cyrl-BA" sz="2800" noProof="0" dirty="0" smtClean="0">
              <a:solidFill>
                <a:schemeClr val="tx1"/>
              </a:solidFill>
            </a:rPr>
            <a:t>HNO</a:t>
          </a:r>
          <a:r>
            <a:rPr lang="sr-Cyrl-BA" sz="28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noProof="0" dirty="0" smtClean="0">
              <a:solidFill>
                <a:schemeClr val="tx1"/>
              </a:solidFill>
            </a:rPr>
            <a:t>,HNO</a:t>
          </a:r>
          <a:r>
            <a:rPr lang="sr-Cyrl-BA" sz="28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₃</a:t>
          </a:r>
          <a:r>
            <a:rPr lang="sr-Cyrl-BA" sz="2800" noProof="0" dirty="0" smtClean="0">
              <a:solidFill>
                <a:schemeClr val="tx1"/>
              </a:solidFill>
            </a:rPr>
            <a:t>, </a:t>
          </a:r>
        </a:p>
        <a:p>
          <a:r>
            <a:rPr lang="sr-Cyrl-BA" sz="2800" noProof="0" dirty="0" smtClean="0">
              <a:solidFill>
                <a:schemeClr val="tx1"/>
              </a:solidFill>
            </a:rPr>
            <a:t>Соли нитрити, нитрати</a:t>
          </a:r>
          <a:endParaRPr lang="sr-Cyrl-BA" sz="2800" noProof="0" dirty="0">
            <a:solidFill>
              <a:schemeClr val="tx1"/>
            </a:solidFill>
          </a:endParaRPr>
        </a:p>
      </dgm:t>
    </dgm:pt>
    <dgm:pt modelId="{6FF9F7EA-3447-4A6D-BE29-EFF099597B69}" type="parTrans" cxnId="{43F0AF12-3948-4F9A-A5E6-F759DA445E22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0B20CBAB-AF8B-492C-9D67-5BAB02457530}" type="sibTrans" cxnId="{43F0AF12-3948-4F9A-A5E6-F759DA445E22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9E77DDF5-7EFC-4473-8769-5BA052B2AB2B}">
      <dgm:prSet phldrT="[Tekst]" custT="1"/>
      <dgm:spPr/>
      <dgm:t>
        <a:bodyPr/>
        <a:lstStyle/>
        <a:p>
          <a:r>
            <a:rPr lang="sr-Cyrl-BA" sz="2800" noProof="0" dirty="0" smtClean="0">
              <a:solidFill>
                <a:schemeClr val="tx1"/>
              </a:solidFill>
            </a:rPr>
            <a:t>VIa група –ХАЛКОГЕНИ</a:t>
          </a:r>
        </a:p>
        <a:p>
          <a:r>
            <a:rPr lang="sr-Cyrl-BA" sz="2800" b="1" noProof="0" dirty="0" smtClean="0">
              <a:solidFill>
                <a:srgbClr val="C00000"/>
              </a:solidFill>
            </a:rPr>
            <a:t>СУМПОР</a:t>
          </a:r>
          <a:r>
            <a:rPr lang="sr-Cyrl-BA" sz="2800" noProof="0" dirty="0" smtClean="0">
              <a:solidFill>
                <a:schemeClr val="tx1"/>
              </a:solidFill>
            </a:rPr>
            <a:t> –H</a:t>
          </a:r>
          <a:r>
            <a:rPr lang="sr-Cyrl-BA" sz="28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noProof="0" dirty="0" smtClean="0">
              <a:solidFill>
                <a:schemeClr val="tx1"/>
              </a:solidFill>
            </a:rPr>
            <a:t>S,H</a:t>
          </a:r>
          <a:r>
            <a:rPr lang="sr-Cyrl-BA" sz="28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noProof="0" dirty="0" smtClean="0">
              <a:solidFill>
                <a:schemeClr val="tx1"/>
              </a:solidFill>
            </a:rPr>
            <a:t>SO</a:t>
          </a:r>
          <a:r>
            <a:rPr lang="sr-Cyrl-BA" sz="28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₃</a:t>
          </a:r>
          <a:r>
            <a:rPr lang="sr-Cyrl-BA" sz="2800" noProof="0" dirty="0" smtClean="0">
              <a:solidFill>
                <a:schemeClr val="tx1"/>
              </a:solidFill>
            </a:rPr>
            <a:t>,H</a:t>
          </a:r>
          <a:r>
            <a:rPr lang="sr-Cyrl-BA" sz="28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noProof="0" dirty="0" smtClean="0">
              <a:solidFill>
                <a:schemeClr val="tx1"/>
              </a:solidFill>
            </a:rPr>
            <a:t>SO</a:t>
          </a:r>
          <a:r>
            <a:rPr lang="sr-Cyrl-BA" sz="28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₄</a:t>
          </a:r>
          <a:endParaRPr lang="sr-Cyrl-BA" sz="2800" noProof="0" dirty="0" smtClean="0">
            <a:solidFill>
              <a:schemeClr val="tx1"/>
            </a:solidFill>
          </a:endParaRPr>
        </a:p>
        <a:p>
          <a:r>
            <a:rPr lang="sr-Cyrl-BA" sz="2800" noProof="0" dirty="0" smtClean="0">
              <a:solidFill>
                <a:schemeClr val="tx1"/>
              </a:solidFill>
            </a:rPr>
            <a:t>Соли сулфиди,сулфити,сулфати</a:t>
          </a:r>
          <a:endParaRPr lang="sr-Cyrl-BA" sz="2800" noProof="0" dirty="0">
            <a:solidFill>
              <a:schemeClr val="tx1"/>
            </a:solidFill>
          </a:endParaRPr>
        </a:p>
      </dgm:t>
    </dgm:pt>
    <dgm:pt modelId="{649BBC66-E656-4C5C-989A-F3B044FBC0F0}" type="parTrans" cxnId="{15C1CD81-4E45-4D12-994B-524DA80710E8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292B6491-EAC4-4F40-AAE3-43A45FF7AAEC}" type="sibTrans" cxnId="{15C1CD81-4E45-4D12-994B-524DA80710E8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9E4F927F-CEA3-42FE-A0B7-7F8B5326262C}">
      <dgm:prSet phldrT="[Tekst]" custT="1"/>
      <dgm:spPr>
        <a:solidFill>
          <a:schemeClr val="tx1"/>
        </a:solidFill>
      </dgm:spPr>
      <dgm:t>
        <a:bodyPr/>
        <a:lstStyle/>
        <a:p>
          <a:r>
            <a:rPr lang="sr-Cyrl-BA" sz="2800" noProof="0" smtClean="0">
              <a:solidFill>
                <a:schemeClr val="bg1"/>
              </a:solidFill>
            </a:rPr>
            <a:t>IVa група- </a:t>
          </a:r>
          <a:r>
            <a:rPr lang="sr-Cyrl-BA" sz="2800" b="1" noProof="0" smtClean="0">
              <a:solidFill>
                <a:srgbClr val="C00000"/>
              </a:solidFill>
            </a:rPr>
            <a:t>УГЉЕНИК</a:t>
          </a:r>
          <a:r>
            <a:rPr lang="sr-Cyrl-BA" sz="2800" noProof="0" smtClean="0">
              <a:solidFill>
                <a:schemeClr val="bg1"/>
              </a:solidFill>
            </a:rPr>
            <a:t>-H</a:t>
          </a:r>
          <a:r>
            <a:rPr lang="sr-Cyrl-BA" sz="2800" noProof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noProof="0" smtClean="0">
              <a:solidFill>
                <a:schemeClr val="bg1"/>
              </a:solidFill>
            </a:rPr>
            <a:t>CO</a:t>
          </a:r>
          <a:r>
            <a:rPr lang="sr-Cyrl-BA" sz="2800" noProof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₃</a:t>
          </a:r>
          <a:r>
            <a:rPr lang="sr-Cyrl-BA" sz="2800" noProof="0" smtClean="0">
              <a:solidFill>
                <a:schemeClr val="bg1"/>
              </a:solidFill>
            </a:rPr>
            <a:t> </a:t>
          </a:r>
        </a:p>
        <a:p>
          <a:r>
            <a:rPr lang="sr-Cyrl-BA" sz="2800" noProof="0" smtClean="0">
              <a:solidFill>
                <a:schemeClr val="bg1"/>
              </a:solidFill>
            </a:rPr>
            <a:t>Соли карбонати</a:t>
          </a:r>
          <a:endParaRPr lang="sr-Cyrl-BA" sz="2800" noProof="0">
            <a:solidFill>
              <a:schemeClr val="bg1"/>
            </a:solidFill>
          </a:endParaRPr>
        </a:p>
      </dgm:t>
    </dgm:pt>
    <dgm:pt modelId="{CAF9AD0E-50B3-4415-94F7-01C17E110266}" type="parTrans" cxnId="{1BE403CF-F654-4BAC-B376-E78469AE2C87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0CD3B63F-9C19-45EB-AF3D-3600C2AD0A2F}" type="sibTrans" cxnId="{1BE403CF-F654-4BAC-B376-E78469AE2C87}">
      <dgm:prSet/>
      <dgm:spPr/>
      <dgm:t>
        <a:bodyPr/>
        <a:lstStyle/>
        <a:p>
          <a:endParaRPr lang="sr-Cyrl-BA" sz="2000">
            <a:solidFill>
              <a:schemeClr val="tx1"/>
            </a:solidFill>
          </a:endParaRPr>
        </a:p>
      </dgm:t>
    </dgm:pt>
    <dgm:pt modelId="{6FC573E3-6098-4214-8E67-C798C6FE46B6}" type="pres">
      <dgm:prSet presAssocID="{41ACFFB8-3AE4-464D-BC91-1469AB4D1AC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Cyrl-BA"/>
        </a:p>
      </dgm:t>
    </dgm:pt>
    <dgm:pt modelId="{A5E91DF7-542E-46B9-8155-FA16834D4D9F}" type="pres">
      <dgm:prSet presAssocID="{41ACFFB8-3AE4-464D-BC91-1469AB4D1AC4}" presName="matrix" presStyleCnt="0"/>
      <dgm:spPr/>
    </dgm:pt>
    <dgm:pt modelId="{F3168B7A-66F7-4083-881E-B2D3BD3FE606}" type="pres">
      <dgm:prSet presAssocID="{41ACFFB8-3AE4-464D-BC91-1469AB4D1AC4}" presName="tile1" presStyleLbl="node1" presStyleIdx="0" presStyleCnt="4" custLinFactNeighborX="0"/>
      <dgm:spPr/>
      <dgm:t>
        <a:bodyPr/>
        <a:lstStyle/>
        <a:p>
          <a:endParaRPr lang="sr-Cyrl-BA"/>
        </a:p>
      </dgm:t>
    </dgm:pt>
    <dgm:pt modelId="{7FBFFFD8-9948-4A35-AD8A-289451BE4738}" type="pres">
      <dgm:prSet presAssocID="{41ACFFB8-3AE4-464D-BC91-1469AB4D1AC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BCC7BD21-110D-432F-8775-B273D9BE83F7}" type="pres">
      <dgm:prSet presAssocID="{41ACFFB8-3AE4-464D-BC91-1469AB4D1AC4}" presName="tile2" presStyleLbl="node1" presStyleIdx="1" presStyleCnt="4"/>
      <dgm:spPr/>
      <dgm:t>
        <a:bodyPr/>
        <a:lstStyle/>
        <a:p>
          <a:endParaRPr lang="sr-Cyrl-BA"/>
        </a:p>
      </dgm:t>
    </dgm:pt>
    <dgm:pt modelId="{137FBD5D-A4A0-4DC1-B007-FAA8745530A9}" type="pres">
      <dgm:prSet presAssocID="{41ACFFB8-3AE4-464D-BC91-1469AB4D1AC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8273CC5A-F06B-4D21-93B6-D26117D1BBCF}" type="pres">
      <dgm:prSet presAssocID="{41ACFFB8-3AE4-464D-BC91-1469AB4D1AC4}" presName="tile3" presStyleLbl="node1" presStyleIdx="2" presStyleCnt="4"/>
      <dgm:spPr/>
      <dgm:t>
        <a:bodyPr/>
        <a:lstStyle/>
        <a:p>
          <a:endParaRPr lang="sr-Cyrl-BA"/>
        </a:p>
      </dgm:t>
    </dgm:pt>
    <dgm:pt modelId="{0785EC37-2864-4459-8980-A361C9031609}" type="pres">
      <dgm:prSet presAssocID="{41ACFFB8-3AE4-464D-BC91-1469AB4D1AC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AC76FA8B-10D2-448B-9C0E-760F7A2A5D03}" type="pres">
      <dgm:prSet presAssocID="{41ACFFB8-3AE4-464D-BC91-1469AB4D1AC4}" presName="tile4" presStyleLbl="node1" presStyleIdx="3" presStyleCnt="4" custLinFactNeighborY="0"/>
      <dgm:spPr/>
      <dgm:t>
        <a:bodyPr/>
        <a:lstStyle/>
        <a:p>
          <a:endParaRPr lang="sr-Cyrl-BA"/>
        </a:p>
      </dgm:t>
    </dgm:pt>
    <dgm:pt modelId="{8AC3C906-7017-419E-9750-F36E1419BF7E}" type="pres">
      <dgm:prSet presAssocID="{41ACFFB8-3AE4-464D-BC91-1469AB4D1AC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1EB4324B-2126-44CC-B42A-31CC50A6E372}" type="pres">
      <dgm:prSet presAssocID="{41ACFFB8-3AE4-464D-BC91-1469AB4D1AC4}" presName="centerTile" presStyleLbl="fgShp" presStyleIdx="0" presStyleCnt="1" custLinFactNeighborX="16280" custLinFactNeighborY="-1151">
        <dgm:presLayoutVars>
          <dgm:chMax val="0"/>
          <dgm:chPref val="0"/>
        </dgm:presLayoutVars>
      </dgm:prSet>
      <dgm:spPr/>
      <dgm:t>
        <a:bodyPr/>
        <a:lstStyle/>
        <a:p>
          <a:endParaRPr lang="sr-Cyrl-BA"/>
        </a:p>
      </dgm:t>
    </dgm:pt>
  </dgm:ptLst>
  <dgm:cxnLst>
    <dgm:cxn modelId="{E35D282C-1E05-4543-9ABA-9448A6C340F6}" type="presOf" srcId="{9E77DDF5-7EFC-4473-8769-5BA052B2AB2B}" destId="{8273CC5A-F06B-4D21-93B6-D26117D1BBCF}" srcOrd="0" destOrd="0" presId="urn:microsoft.com/office/officeart/2005/8/layout/matrix1"/>
    <dgm:cxn modelId="{45A59C48-BFFF-42DE-BC25-4C499EB33D6E}" type="presOf" srcId="{1DCA1D4B-18C3-443D-89F0-A0D2109286B6}" destId="{1EB4324B-2126-44CC-B42A-31CC50A6E372}" srcOrd="0" destOrd="0" presId="urn:microsoft.com/office/officeart/2005/8/layout/matrix1"/>
    <dgm:cxn modelId="{6C9ED470-20AC-4642-B26F-F7BB25B57EFB}" type="presOf" srcId="{F12AD689-E2FE-49C3-8EB6-7B3763F9610D}" destId="{137FBD5D-A4A0-4DC1-B007-FAA8745530A9}" srcOrd="1" destOrd="0" presId="urn:microsoft.com/office/officeart/2005/8/layout/matrix1"/>
    <dgm:cxn modelId="{43F0AF12-3948-4F9A-A5E6-F759DA445E22}" srcId="{1DCA1D4B-18C3-443D-89F0-A0D2109286B6}" destId="{F12AD689-E2FE-49C3-8EB6-7B3763F9610D}" srcOrd="1" destOrd="0" parTransId="{6FF9F7EA-3447-4A6D-BE29-EFF099597B69}" sibTransId="{0B20CBAB-AF8B-492C-9D67-5BAB02457530}"/>
    <dgm:cxn modelId="{4D17D222-E825-4F00-B87D-FF88DE8E7497}" type="presOf" srcId="{0FAF321D-8B34-4E6F-8401-0C6E3552D360}" destId="{F3168B7A-66F7-4083-881E-B2D3BD3FE606}" srcOrd="0" destOrd="0" presId="urn:microsoft.com/office/officeart/2005/8/layout/matrix1"/>
    <dgm:cxn modelId="{FA2546EA-3DED-40A0-A1F3-E116D3EBF7B4}" type="presOf" srcId="{9E4F927F-CEA3-42FE-A0B7-7F8B5326262C}" destId="{AC76FA8B-10D2-448B-9C0E-760F7A2A5D03}" srcOrd="0" destOrd="0" presId="urn:microsoft.com/office/officeart/2005/8/layout/matrix1"/>
    <dgm:cxn modelId="{1BE403CF-F654-4BAC-B376-E78469AE2C87}" srcId="{1DCA1D4B-18C3-443D-89F0-A0D2109286B6}" destId="{9E4F927F-CEA3-42FE-A0B7-7F8B5326262C}" srcOrd="3" destOrd="0" parTransId="{CAF9AD0E-50B3-4415-94F7-01C17E110266}" sibTransId="{0CD3B63F-9C19-45EB-AF3D-3600C2AD0A2F}"/>
    <dgm:cxn modelId="{7A140D6B-8877-43C1-9407-5AAF350D1825}" srcId="{41ACFFB8-3AE4-464D-BC91-1469AB4D1AC4}" destId="{1DCA1D4B-18C3-443D-89F0-A0D2109286B6}" srcOrd="0" destOrd="0" parTransId="{3BC534BF-7CC1-4563-85F1-31FF81BCC26D}" sibTransId="{F2D9DB0D-0901-4C05-AA38-750C3E75A478}"/>
    <dgm:cxn modelId="{D949BDAC-6FF1-48D7-93ED-989A10E75CC9}" type="presOf" srcId="{F12AD689-E2FE-49C3-8EB6-7B3763F9610D}" destId="{BCC7BD21-110D-432F-8775-B273D9BE83F7}" srcOrd="0" destOrd="0" presId="urn:microsoft.com/office/officeart/2005/8/layout/matrix1"/>
    <dgm:cxn modelId="{15C1CD81-4E45-4D12-994B-524DA80710E8}" srcId="{1DCA1D4B-18C3-443D-89F0-A0D2109286B6}" destId="{9E77DDF5-7EFC-4473-8769-5BA052B2AB2B}" srcOrd="2" destOrd="0" parTransId="{649BBC66-E656-4C5C-989A-F3B044FBC0F0}" sibTransId="{292B6491-EAC4-4F40-AAE3-43A45FF7AAEC}"/>
    <dgm:cxn modelId="{732DC54C-730C-49DB-8549-6997D0B2619C}" type="presOf" srcId="{9E77DDF5-7EFC-4473-8769-5BA052B2AB2B}" destId="{0785EC37-2864-4459-8980-A361C9031609}" srcOrd="1" destOrd="0" presId="urn:microsoft.com/office/officeart/2005/8/layout/matrix1"/>
    <dgm:cxn modelId="{A3E3CEDC-CB12-47D7-8FA1-E5ABD95DCB3A}" type="presOf" srcId="{41ACFFB8-3AE4-464D-BC91-1469AB4D1AC4}" destId="{6FC573E3-6098-4214-8E67-C798C6FE46B6}" srcOrd="0" destOrd="0" presId="urn:microsoft.com/office/officeart/2005/8/layout/matrix1"/>
    <dgm:cxn modelId="{3E66AE34-B38E-477E-A38C-C4377F26089F}" type="presOf" srcId="{9E4F927F-CEA3-42FE-A0B7-7F8B5326262C}" destId="{8AC3C906-7017-419E-9750-F36E1419BF7E}" srcOrd="1" destOrd="0" presId="urn:microsoft.com/office/officeart/2005/8/layout/matrix1"/>
    <dgm:cxn modelId="{2E8AD2AC-C71F-4999-8D71-B36E733CB3F2}" type="presOf" srcId="{0FAF321D-8B34-4E6F-8401-0C6E3552D360}" destId="{7FBFFFD8-9948-4A35-AD8A-289451BE4738}" srcOrd="1" destOrd="0" presId="urn:microsoft.com/office/officeart/2005/8/layout/matrix1"/>
    <dgm:cxn modelId="{B48982D0-7AAA-4E65-9671-18E292EEA35C}" srcId="{1DCA1D4B-18C3-443D-89F0-A0D2109286B6}" destId="{0FAF321D-8B34-4E6F-8401-0C6E3552D360}" srcOrd="0" destOrd="0" parTransId="{2E08D9D5-1E89-47E7-A17B-788EC0532B23}" sibTransId="{8EE2D181-BDE1-4782-943B-EF32B532C583}"/>
    <dgm:cxn modelId="{01959962-6FDC-47F7-8402-27D215C72CA0}" type="presParOf" srcId="{6FC573E3-6098-4214-8E67-C798C6FE46B6}" destId="{A5E91DF7-542E-46B9-8155-FA16834D4D9F}" srcOrd="0" destOrd="0" presId="urn:microsoft.com/office/officeart/2005/8/layout/matrix1"/>
    <dgm:cxn modelId="{8CC4E832-34DB-463F-9280-2DCBA28EB5DB}" type="presParOf" srcId="{A5E91DF7-542E-46B9-8155-FA16834D4D9F}" destId="{F3168B7A-66F7-4083-881E-B2D3BD3FE606}" srcOrd="0" destOrd="0" presId="urn:microsoft.com/office/officeart/2005/8/layout/matrix1"/>
    <dgm:cxn modelId="{00270F98-B2C1-4AFA-9477-0676E4D848E2}" type="presParOf" srcId="{A5E91DF7-542E-46B9-8155-FA16834D4D9F}" destId="{7FBFFFD8-9948-4A35-AD8A-289451BE4738}" srcOrd="1" destOrd="0" presId="urn:microsoft.com/office/officeart/2005/8/layout/matrix1"/>
    <dgm:cxn modelId="{318FE73E-6896-4831-BD0C-AC842D8453A1}" type="presParOf" srcId="{A5E91DF7-542E-46B9-8155-FA16834D4D9F}" destId="{BCC7BD21-110D-432F-8775-B273D9BE83F7}" srcOrd="2" destOrd="0" presId="urn:microsoft.com/office/officeart/2005/8/layout/matrix1"/>
    <dgm:cxn modelId="{B3C91320-D87D-4440-A4B2-B3AEF09AAE79}" type="presParOf" srcId="{A5E91DF7-542E-46B9-8155-FA16834D4D9F}" destId="{137FBD5D-A4A0-4DC1-B007-FAA8745530A9}" srcOrd="3" destOrd="0" presId="urn:microsoft.com/office/officeart/2005/8/layout/matrix1"/>
    <dgm:cxn modelId="{DCAF6A9A-8D14-42B3-8D21-85DCE4E2066D}" type="presParOf" srcId="{A5E91DF7-542E-46B9-8155-FA16834D4D9F}" destId="{8273CC5A-F06B-4D21-93B6-D26117D1BBCF}" srcOrd="4" destOrd="0" presId="urn:microsoft.com/office/officeart/2005/8/layout/matrix1"/>
    <dgm:cxn modelId="{33804375-3807-496F-83B4-0AECDEBAF24B}" type="presParOf" srcId="{A5E91DF7-542E-46B9-8155-FA16834D4D9F}" destId="{0785EC37-2864-4459-8980-A361C9031609}" srcOrd="5" destOrd="0" presId="urn:microsoft.com/office/officeart/2005/8/layout/matrix1"/>
    <dgm:cxn modelId="{1F681799-1E18-49CA-8414-3FC18F651D59}" type="presParOf" srcId="{A5E91DF7-542E-46B9-8155-FA16834D4D9F}" destId="{AC76FA8B-10D2-448B-9C0E-760F7A2A5D03}" srcOrd="6" destOrd="0" presId="urn:microsoft.com/office/officeart/2005/8/layout/matrix1"/>
    <dgm:cxn modelId="{0BA312F6-BFF7-4C6A-A364-326EE4115ACF}" type="presParOf" srcId="{A5E91DF7-542E-46B9-8155-FA16834D4D9F}" destId="{8AC3C906-7017-419E-9750-F36E1419BF7E}" srcOrd="7" destOrd="0" presId="urn:microsoft.com/office/officeart/2005/8/layout/matrix1"/>
    <dgm:cxn modelId="{372D2AA4-EE0D-411F-9C71-7FAAF6439BAD}" type="presParOf" srcId="{6FC573E3-6098-4214-8E67-C798C6FE46B6}" destId="{1EB4324B-2126-44CC-B42A-31CC50A6E37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20B4F-84F0-45EE-B00B-DB4C1D32FE5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Cyrl-BA"/>
        </a:p>
      </dgm:t>
    </dgm:pt>
    <dgm:pt modelId="{ADD5C0FB-3796-497F-9630-89AE629D4642}">
      <dgm:prSet phldrT="[Tekst]"/>
      <dgm:spPr/>
      <dgm:t>
        <a:bodyPr/>
        <a:lstStyle/>
        <a:p>
          <a:r>
            <a:rPr lang="sr-Cyrl-BA" noProof="0" smtClean="0"/>
            <a:t>Ia</a:t>
          </a:r>
          <a:endParaRPr lang="sr-Cyrl-BA" noProof="0"/>
        </a:p>
      </dgm:t>
    </dgm:pt>
    <dgm:pt modelId="{65F72993-4180-4289-A941-2936C83CB325}" type="parTrans" cxnId="{946816BB-D72D-435A-BEA8-2CC36948BDB6}">
      <dgm:prSet/>
      <dgm:spPr/>
      <dgm:t>
        <a:bodyPr/>
        <a:lstStyle/>
        <a:p>
          <a:endParaRPr lang="sr-Cyrl-BA"/>
        </a:p>
      </dgm:t>
    </dgm:pt>
    <dgm:pt modelId="{80DE15CA-87F0-47FB-9032-3240887FB133}" type="sibTrans" cxnId="{946816BB-D72D-435A-BEA8-2CC36948BDB6}">
      <dgm:prSet/>
      <dgm:spPr/>
      <dgm:t>
        <a:bodyPr/>
        <a:lstStyle/>
        <a:p>
          <a:endParaRPr lang="sr-Cyrl-BA"/>
        </a:p>
      </dgm:t>
    </dgm:pt>
    <dgm:pt modelId="{18EDE0E4-9A1F-42BC-A1E1-12BA71FD1CBE}">
      <dgm:prSet phldrT="[Tekst]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sr-Latn-BA" b="1" dirty="0">
              <a:solidFill>
                <a:srgbClr val="FFC000"/>
              </a:solidFill>
            </a:rPr>
            <a:t>Na</a:t>
          </a:r>
          <a:endParaRPr lang="sr-Cyrl-BA" b="1" dirty="0">
            <a:solidFill>
              <a:srgbClr val="FFC000"/>
            </a:solidFill>
          </a:endParaRPr>
        </a:p>
      </dgm:t>
    </dgm:pt>
    <dgm:pt modelId="{0B6FE19A-2B9A-473A-A7E1-E6B01F2E31A3}" type="parTrans" cxnId="{DB0D2D17-D2D6-4444-B338-6B903A372E74}">
      <dgm:prSet/>
      <dgm:spPr/>
      <dgm:t>
        <a:bodyPr/>
        <a:lstStyle/>
        <a:p>
          <a:endParaRPr lang="sr-Cyrl-BA"/>
        </a:p>
      </dgm:t>
    </dgm:pt>
    <dgm:pt modelId="{539FD786-1653-4B42-897B-AD6079750087}" type="sibTrans" cxnId="{DB0D2D17-D2D6-4444-B338-6B903A372E74}">
      <dgm:prSet/>
      <dgm:spPr/>
      <dgm:t>
        <a:bodyPr/>
        <a:lstStyle/>
        <a:p>
          <a:endParaRPr lang="sr-Cyrl-BA"/>
        </a:p>
      </dgm:t>
    </dgm:pt>
    <dgm:pt modelId="{39C1A455-4B8E-48DD-89DB-93F24E3AEAC4}">
      <dgm:prSet phldrT="[Tekst]"/>
      <dgm:spPr>
        <a:solidFill>
          <a:srgbClr val="002060"/>
        </a:solidFill>
      </dgm:spPr>
      <dgm:t>
        <a:bodyPr/>
        <a:lstStyle/>
        <a:p>
          <a:r>
            <a:rPr lang="sr-Cyrl-BA" noProof="0" smtClean="0"/>
            <a:t>NaOH</a:t>
          </a:r>
          <a:endParaRPr lang="sr-Cyrl-BA" noProof="0"/>
        </a:p>
      </dgm:t>
    </dgm:pt>
    <dgm:pt modelId="{CE5948D4-3451-40F4-998F-1DB2B9D6BF7E}" type="parTrans" cxnId="{76442D88-6718-4744-A2EE-7EBC6780217B}">
      <dgm:prSet/>
      <dgm:spPr/>
      <dgm:t>
        <a:bodyPr/>
        <a:lstStyle/>
        <a:p>
          <a:endParaRPr lang="sr-Cyrl-BA"/>
        </a:p>
      </dgm:t>
    </dgm:pt>
    <dgm:pt modelId="{088FA8D1-522B-41E8-A61C-BBA751A533D7}" type="sibTrans" cxnId="{76442D88-6718-4744-A2EE-7EBC6780217B}">
      <dgm:prSet/>
      <dgm:spPr/>
      <dgm:t>
        <a:bodyPr/>
        <a:lstStyle/>
        <a:p>
          <a:endParaRPr lang="sr-Cyrl-BA"/>
        </a:p>
      </dgm:t>
    </dgm:pt>
    <dgm:pt modelId="{D9230877-009B-40FA-9456-0D323DABA99A}">
      <dgm:prSet phldrT="[Tekst]"/>
      <dgm:spPr/>
      <dgm:t>
        <a:bodyPr/>
        <a:lstStyle/>
        <a:p>
          <a:r>
            <a:rPr lang="sr-Cyrl-BA" noProof="0" dirty="0" smtClean="0"/>
            <a:t>IIa</a:t>
          </a:r>
          <a:endParaRPr lang="sr-Cyrl-BA" noProof="0" dirty="0"/>
        </a:p>
      </dgm:t>
    </dgm:pt>
    <dgm:pt modelId="{4C008102-7C06-4A57-97C2-2604872EC702}" type="parTrans" cxnId="{116C0763-734A-4576-8301-4A2BA61F5750}">
      <dgm:prSet/>
      <dgm:spPr/>
      <dgm:t>
        <a:bodyPr/>
        <a:lstStyle/>
        <a:p>
          <a:endParaRPr lang="sr-Cyrl-BA"/>
        </a:p>
      </dgm:t>
    </dgm:pt>
    <dgm:pt modelId="{305D9495-7C68-423C-A14F-F393C3B2F633}" type="sibTrans" cxnId="{116C0763-734A-4576-8301-4A2BA61F5750}">
      <dgm:prSet/>
      <dgm:spPr/>
      <dgm:t>
        <a:bodyPr/>
        <a:lstStyle/>
        <a:p>
          <a:endParaRPr lang="sr-Cyrl-BA"/>
        </a:p>
      </dgm:t>
    </dgm:pt>
    <dgm:pt modelId="{7464211F-C056-4D32-8356-11FB3C09F079}">
      <dgm:prSet phldrT="[Tekst]"/>
      <dgm:spPr>
        <a:ln>
          <a:solidFill>
            <a:schemeClr val="tx1"/>
          </a:solidFill>
        </a:ln>
      </dgm:spPr>
      <dgm:t>
        <a:bodyPr/>
        <a:lstStyle/>
        <a:p>
          <a:r>
            <a:rPr lang="sr-Cyrl-BA" b="1" noProof="0" dirty="0" smtClean="0">
              <a:solidFill>
                <a:srgbClr val="FFC000"/>
              </a:solidFill>
            </a:rPr>
            <a:t>Ca, Mg</a:t>
          </a:r>
          <a:endParaRPr lang="sr-Cyrl-BA" b="1" noProof="0" dirty="0">
            <a:solidFill>
              <a:srgbClr val="FFC000"/>
            </a:solidFill>
          </a:endParaRPr>
        </a:p>
      </dgm:t>
    </dgm:pt>
    <dgm:pt modelId="{EF33B550-2BE5-45B5-80FB-12FEC67B8699}" type="parTrans" cxnId="{9E62D00B-087D-4A85-BE0C-31C45A555D60}">
      <dgm:prSet/>
      <dgm:spPr/>
      <dgm:t>
        <a:bodyPr/>
        <a:lstStyle/>
        <a:p>
          <a:endParaRPr lang="sr-Cyrl-BA"/>
        </a:p>
      </dgm:t>
    </dgm:pt>
    <dgm:pt modelId="{6309FFC7-B751-46A8-9363-0BF031B6E86F}" type="sibTrans" cxnId="{9E62D00B-087D-4A85-BE0C-31C45A555D60}">
      <dgm:prSet/>
      <dgm:spPr/>
      <dgm:t>
        <a:bodyPr/>
        <a:lstStyle/>
        <a:p>
          <a:endParaRPr lang="sr-Cyrl-BA"/>
        </a:p>
      </dgm:t>
    </dgm:pt>
    <dgm:pt modelId="{69DB0431-84A6-41A2-845A-F9F85D26FE96}">
      <dgm:prSet phldrT="[Tekst]"/>
      <dgm:spPr>
        <a:solidFill>
          <a:srgbClr val="7030A0"/>
        </a:solidFill>
      </dgm:spPr>
      <dgm:t>
        <a:bodyPr/>
        <a:lstStyle/>
        <a:p>
          <a:r>
            <a:rPr lang="sr-Cyrl-BA" noProof="0" dirty="0" smtClean="0"/>
            <a:t>Ca(OH)</a:t>
          </a:r>
          <a:r>
            <a:rPr lang="sr-Cyrl-BA" noProof="0" dirty="0" smtClean="0">
              <a:latin typeface="Calibri" panose="020F0502020204030204" pitchFamily="34" charset="0"/>
              <a:cs typeface="Calibri" panose="020F0502020204030204" pitchFamily="34" charset="0"/>
            </a:rPr>
            <a:t>₂, Mg(OH)₂</a:t>
          </a:r>
          <a:endParaRPr lang="sr-Cyrl-BA" noProof="0" dirty="0"/>
        </a:p>
      </dgm:t>
    </dgm:pt>
    <dgm:pt modelId="{9B6EFC23-C43F-4E6A-92A9-A6B4BE799EF3}" type="parTrans" cxnId="{07C60CA7-4B86-4830-966A-7CBFBB0E8309}">
      <dgm:prSet/>
      <dgm:spPr/>
      <dgm:t>
        <a:bodyPr/>
        <a:lstStyle/>
        <a:p>
          <a:endParaRPr lang="sr-Cyrl-BA"/>
        </a:p>
      </dgm:t>
    </dgm:pt>
    <dgm:pt modelId="{A7A57945-357D-4F9F-B638-9EA131E4FE52}" type="sibTrans" cxnId="{07C60CA7-4B86-4830-966A-7CBFBB0E8309}">
      <dgm:prSet/>
      <dgm:spPr/>
      <dgm:t>
        <a:bodyPr/>
        <a:lstStyle/>
        <a:p>
          <a:endParaRPr lang="sr-Cyrl-BA"/>
        </a:p>
      </dgm:t>
    </dgm:pt>
    <dgm:pt modelId="{399B4A9D-CDBA-4317-BF7E-86984CDD2420}">
      <dgm:prSet phldrT="[Tekst]"/>
      <dgm:spPr/>
      <dgm:t>
        <a:bodyPr/>
        <a:lstStyle/>
        <a:p>
          <a:r>
            <a:rPr lang="sr-Cyrl-BA" noProof="0" dirty="0" smtClean="0"/>
            <a:t>IIIa</a:t>
          </a:r>
          <a:endParaRPr lang="sr-Cyrl-BA" noProof="0" dirty="0"/>
        </a:p>
      </dgm:t>
    </dgm:pt>
    <dgm:pt modelId="{819D4561-D7D3-48C6-A878-02F7627E056D}" type="parTrans" cxnId="{1AE843F9-6B52-43C1-A335-606505D090A8}">
      <dgm:prSet/>
      <dgm:spPr/>
      <dgm:t>
        <a:bodyPr/>
        <a:lstStyle/>
        <a:p>
          <a:endParaRPr lang="sr-Cyrl-BA"/>
        </a:p>
      </dgm:t>
    </dgm:pt>
    <dgm:pt modelId="{D76AA15A-A0DE-4560-948E-9C48E00409A7}" type="sibTrans" cxnId="{1AE843F9-6B52-43C1-A335-606505D090A8}">
      <dgm:prSet/>
      <dgm:spPr/>
      <dgm:t>
        <a:bodyPr/>
        <a:lstStyle/>
        <a:p>
          <a:endParaRPr lang="sr-Cyrl-BA"/>
        </a:p>
      </dgm:t>
    </dgm:pt>
    <dgm:pt modelId="{81C7BF92-7D48-469E-91DE-AFF00A4D29D9}">
      <dgm:prSet phldrT="[Tekst]"/>
      <dgm:spPr>
        <a:ln>
          <a:solidFill>
            <a:schemeClr val="tx1"/>
          </a:solidFill>
        </a:ln>
      </dgm:spPr>
      <dgm:t>
        <a:bodyPr/>
        <a:lstStyle/>
        <a:p>
          <a:r>
            <a:rPr lang="sr-Latn-BA" b="1" dirty="0">
              <a:solidFill>
                <a:srgbClr val="FFC000"/>
              </a:solidFill>
            </a:rPr>
            <a:t>Al</a:t>
          </a:r>
          <a:endParaRPr lang="sr-Cyrl-BA" b="1" dirty="0">
            <a:solidFill>
              <a:srgbClr val="FFC000"/>
            </a:solidFill>
          </a:endParaRPr>
        </a:p>
      </dgm:t>
    </dgm:pt>
    <dgm:pt modelId="{7757EFE0-8ACE-476D-90C8-87AC1283298A}" type="parTrans" cxnId="{052535A9-DCA3-4571-B988-B811A2255527}">
      <dgm:prSet/>
      <dgm:spPr/>
      <dgm:t>
        <a:bodyPr/>
        <a:lstStyle/>
        <a:p>
          <a:endParaRPr lang="sr-Cyrl-BA"/>
        </a:p>
      </dgm:t>
    </dgm:pt>
    <dgm:pt modelId="{4673A8BE-AA78-45BF-8359-2BE931E62A22}" type="sibTrans" cxnId="{052535A9-DCA3-4571-B988-B811A2255527}">
      <dgm:prSet/>
      <dgm:spPr/>
      <dgm:t>
        <a:bodyPr/>
        <a:lstStyle/>
        <a:p>
          <a:endParaRPr lang="sr-Cyrl-BA"/>
        </a:p>
      </dgm:t>
    </dgm:pt>
    <dgm:pt modelId="{33CC7BCA-9B32-400B-8C67-A192964F5138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r-Latn-BA" dirty="0">
              <a:latin typeface="Calibri" panose="020F0502020204030204" pitchFamily="34" charset="0"/>
              <a:cs typeface="Calibri" panose="020F0502020204030204" pitchFamily="34" charset="0"/>
            </a:rPr>
            <a:t>Al(OH)₃</a:t>
          </a:r>
          <a:endParaRPr lang="sr-Cyrl-BA" dirty="0"/>
        </a:p>
      </dgm:t>
    </dgm:pt>
    <dgm:pt modelId="{2B7831E0-F2E8-463C-8F89-B525EEE9F99E}" type="parTrans" cxnId="{06A414AE-552D-498A-816B-23FCA72A8F89}">
      <dgm:prSet/>
      <dgm:spPr/>
      <dgm:t>
        <a:bodyPr/>
        <a:lstStyle/>
        <a:p>
          <a:endParaRPr lang="sr-Cyrl-BA"/>
        </a:p>
      </dgm:t>
    </dgm:pt>
    <dgm:pt modelId="{0514DBA4-4DE9-4220-9C95-6A68343680CF}" type="sibTrans" cxnId="{06A414AE-552D-498A-816B-23FCA72A8F89}">
      <dgm:prSet/>
      <dgm:spPr/>
      <dgm:t>
        <a:bodyPr/>
        <a:lstStyle/>
        <a:p>
          <a:endParaRPr lang="sr-Cyrl-BA"/>
        </a:p>
      </dgm:t>
    </dgm:pt>
    <dgm:pt modelId="{EEF04AAD-C624-4224-95D9-32B4B31848F9}" type="pres">
      <dgm:prSet presAssocID="{01320B4F-84F0-45EE-B00B-DB4C1D32FE5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Cyrl-BA"/>
        </a:p>
      </dgm:t>
    </dgm:pt>
    <dgm:pt modelId="{57FE162C-D6DC-45E3-9BB5-FC90033B5B2B}" type="pres">
      <dgm:prSet presAssocID="{ADD5C0FB-3796-497F-9630-89AE629D4642}" presName="compNode" presStyleCnt="0"/>
      <dgm:spPr/>
    </dgm:pt>
    <dgm:pt modelId="{ADA9BF5E-7810-463B-B319-73DBC7FD9F65}" type="pres">
      <dgm:prSet presAssocID="{ADD5C0FB-3796-497F-9630-89AE629D4642}" presName="aNode" presStyleLbl="bgShp" presStyleIdx="0" presStyleCnt="3"/>
      <dgm:spPr/>
      <dgm:t>
        <a:bodyPr/>
        <a:lstStyle/>
        <a:p>
          <a:endParaRPr lang="sr-Cyrl-BA"/>
        </a:p>
      </dgm:t>
    </dgm:pt>
    <dgm:pt modelId="{63237C0C-A658-409A-BC38-58BA676CF8EF}" type="pres">
      <dgm:prSet presAssocID="{ADD5C0FB-3796-497F-9630-89AE629D4642}" presName="textNode" presStyleLbl="bgShp" presStyleIdx="0" presStyleCnt="3"/>
      <dgm:spPr/>
      <dgm:t>
        <a:bodyPr/>
        <a:lstStyle/>
        <a:p>
          <a:endParaRPr lang="sr-Cyrl-BA"/>
        </a:p>
      </dgm:t>
    </dgm:pt>
    <dgm:pt modelId="{FE52E56A-DBEA-4659-A779-966AC6185E82}" type="pres">
      <dgm:prSet presAssocID="{ADD5C0FB-3796-497F-9630-89AE629D4642}" presName="compChildNode" presStyleCnt="0"/>
      <dgm:spPr/>
    </dgm:pt>
    <dgm:pt modelId="{5BBE9AA8-B221-481F-9184-DDAA809513A6}" type="pres">
      <dgm:prSet presAssocID="{ADD5C0FB-3796-497F-9630-89AE629D4642}" presName="theInnerList" presStyleCnt="0"/>
      <dgm:spPr/>
    </dgm:pt>
    <dgm:pt modelId="{12C5076A-03AE-4366-951C-D3D01416BC44}" type="pres">
      <dgm:prSet presAssocID="{18EDE0E4-9A1F-42BC-A1E1-12BA71FD1CB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A6B901F7-5966-4E32-9FC8-C32A9AAE5E8F}" type="pres">
      <dgm:prSet presAssocID="{18EDE0E4-9A1F-42BC-A1E1-12BA71FD1CBE}" presName="aSpace2" presStyleCnt="0"/>
      <dgm:spPr/>
    </dgm:pt>
    <dgm:pt modelId="{EC765ABC-03FE-49BD-9EED-D47731C3F2EA}" type="pres">
      <dgm:prSet presAssocID="{39C1A455-4B8E-48DD-89DB-93F24E3AEAC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8317625B-5CDF-4994-AB56-0B0FD373434D}" type="pres">
      <dgm:prSet presAssocID="{ADD5C0FB-3796-497F-9630-89AE629D4642}" presName="aSpace" presStyleCnt="0"/>
      <dgm:spPr/>
    </dgm:pt>
    <dgm:pt modelId="{42F5D227-843B-46A5-8C0C-E922EA3ED690}" type="pres">
      <dgm:prSet presAssocID="{D9230877-009B-40FA-9456-0D323DABA99A}" presName="compNode" presStyleCnt="0"/>
      <dgm:spPr/>
    </dgm:pt>
    <dgm:pt modelId="{24DE318C-115D-48DE-81BF-E5B94676B007}" type="pres">
      <dgm:prSet presAssocID="{D9230877-009B-40FA-9456-0D323DABA99A}" presName="aNode" presStyleLbl="bgShp" presStyleIdx="1" presStyleCnt="3"/>
      <dgm:spPr/>
      <dgm:t>
        <a:bodyPr/>
        <a:lstStyle/>
        <a:p>
          <a:endParaRPr lang="sr-Cyrl-BA"/>
        </a:p>
      </dgm:t>
    </dgm:pt>
    <dgm:pt modelId="{A4EEC773-F3FD-40FA-A630-F66A3EA15316}" type="pres">
      <dgm:prSet presAssocID="{D9230877-009B-40FA-9456-0D323DABA99A}" presName="textNode" presStyleLbl="bgShp" presStyleIdx="1" presStyleCnt="3"/>
      <dgm:spPr/>
      <dgm:t>
        <a:bodyPr/>
        <a:lstStyle/>
        <a:p>
          <a:endParaRPr lang="sr-Cyrl-BA"/>
        </a:p>
      </dgm:t>
    </dgm:pt>
    <dgm:pt modelId="{60062C87-EFAA-4AA1-A3FA-7E6E8E45C89E}" type="pres">
      <dgm:prSet presAssocID="{D9230877-009B-40FA-9456-0D323DABA99A}" presName="compChildNode" presStyleCnt="0"/>
      <dgm:spPr/>
    </dgm:pt>
    <dgm:pt modelId="{E5DBAD26-C495-48B2-8ED7-934E5B17A67E}" type="pres">
      <dgm:prSet presAssocID="{D9230877-009B-40FA-9456-0D323DABA99A}" presName="theInnerList" presStyleCnt="0"/>
      <dgm:spPr/>
    </dgm:pt>
    <dgm:pt modelId="{AF0E7E72-D7B1-4549-AC05-035E6AC3BCEB}" type="pres">
      <dgm:prSet presAssocID="{7464211F-C056-4D32-8356-11FB3C09F079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6612A89D-555B-49D8-81C8-EC81BEC3A231}" type="pres">
      <dgm:prSet presAssocID="{7464211F-C056-4D32-8356-11FB3C09F079}" presName="aSpace2" presStyleCnt="0"/>
      <dgm:spPr/>
    </dgm:pt>
    <dgm:pt modelId="{1EF15630-D5E6-4B78-9E5B-50029FD738F2}" type="pres">
      <dgm:prSet presAssocID="{69DB0431-84A6-41A2-845A-F9F85D26FE9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25541857-58D4-4801-8757-CE9859C7EFD9}" type="pres">
      <dgm:prSet presAssocID="{D9230877-009B-40FA-9456-0D323DABA99A}" presName="aSpace" presStyleCnt="0"/>
      <dgm:spPr/>
    </dgm:pt>
    <dgm:pt modelId="{14FC1E95-370B-4712-9714-71A702A5664F}" type="pres">
      <dgm:prSet presAssocID="{399B4A9D-CDBA-4317-BF7E-86984CDD2420}" presName="compNode" presStyleCnt="0"/>
      <dgm:spPr/>
    </dgm:pt>
    <dgm:pt modelId="{E8ACFE13-721C-4FA7-BB2A-7CAE9015569A}" type="pres">
      <dgm:prSet presAssocID="{399B4A9D-CDBA-4317-BF7E-86984CDD2420}" presName="aNode" presStyleLbl="bgShp" presStyleIdx="2" presStyleCnt="3"/>
      <dgm:spPr/>
      <dgm:t>
        <a:bodyPr/>
        <a:lstStyle/>
        <a:p>
          <a:endParaRPr lang="sr-Cyrl-BA"/>
        </a:p>
      </dgm:t>
    </dgm:pt>
    <dgm:pt modelId="{27BE4C00-8E12-4E59-9FFA-B57411F82C19}" type="pres">
      <dgm:prSet presAssocID="{399B4A9D-CDBA-4317-BF7E-86984CDD2420}" presName="textNode" presStyleLbl="bgShp" presStyleIdx="2" presStyleCnt="3"/>
      <dgm:spPr/>
      <dgm:t>
        <a:bodyPr/>
        <a:lstStyle/>
        <a:p>
          <a:endParaRPr lang="sr-Cyrl-BA"/>
        </a:p>
      </dgm:t>
    </dgm:pt>
    <dgm:pt modelId="{51B0D134-5476-4757-AE9E-524FF64FB6D4}" type="pres">
      <dgm:prSet presAssocID="{399B4A9D-CDBA-4317-BF7E-86984CDD2420}" presName="compChildNode" presStyleCnt="0"/>
      <dgm:spPr/>
    </dgm:pt>
    <dgm:pt modelId="{F17A91EB-C30A-418D-913B-75919902E02A}" type="pres">
      <dgm:prSet presAssocID="{399B4A9D-CDBA-4317-BF7E-86984CDD2420}" presName="theInnerList" presStyleCnt="0"/>
      <dgm:spPr/>
    </dgm:pt>
    <dgm:pt modelId="{C2182B1D-06B7-491F-853D-13677A8D3E9E}" type="pres">
      <dgm:prSet presAssocID="{81C7BF92-7D48-469E-91DE-AFF00A4D29D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72624EE9-AFDF-4004-8E49-6F57388A6970}" type="pres">
      <dgm:prSet presAssocID="{81C7BF92-7D48-469E-91DE-AFF00A4D29D9}" presName="aSpace2" presStyleCnt="0"/>
      <dgm:spPr/>
    </dgm:pt>
    <dgm:pt modelId="{EDE5E7E1-99B6-4A03-AF34-0B02EE0FA862}" type="pres">
      <dgm:prSet presAssocID="{33CC7BCA-9B32-400B-8C67-A192964F513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Cyrl-BA"/>
        </a:p>
      </dgm:t>
    </dgm:pt>
  </dgm:ptLst>
  <dgm:cxnLst>
    <dgm:cxn modelId="{3EF0554F-2B19-4665-9313-498B0EFFB6F3}" type="presOf" srcId="{7464211F-C056-4D32-8356-11FB3C09F079}" destId="{AF0E7E72-D7B1-4549-AC05-035E6AC3BCEB}" srcOrd="0" destOrd="0" presId="urn:microsoft.com/office/officeart/2005/8/layout/lProcess2"/>
    <dgm:cxn modelId="{C0969CC9-7DE6-49C2-91E9-C4CC8FD1373A}" type="presOf" srcId="{18EDE0E4-9A1F-42BC-A1E1-12BA71FD1CBE}" destId="{12C5076A-03AE-4366-951C-D3D01416BC44}" srcOrd="0" destOrd="0" presId="urn:microsoft.com/office/officeart/2005/8/layout/lProcess2"/>
    <dgm:cxn modelId="{06A414AE-552D-498A-816B-23FCA72A8F89}" srcId="{399B4A9D-CDBA-4317-BF7E-86984CDD2420}" destId="{33CC7BCA-9B32-400B-8C67-A192964F5138}" srcOrd="1" destOrd="0" parTransId="{2B7831E0-F2E8-463C-8F89-B525EEE9F99E}" sibTransId="{0514DBA4-4DE9-4220-9C95-6A68343680CF}"/>
    <dgm:cxn modelId="{65A4B7C6-4951-4820-AE0B-26D18CE68004}" type="presOf" srcId="{ADD5C0FB-3796-497F-9630-89AE629D4642}" destId="{63237C0C-A658-409A-BC38-58BA676CF8EF}" srcOrd="1" destOrd="0" presId="urn:microsoft.com/office/officeart/2005/8/layout/lProcess2"/>
    <dgm:cxn modelId="{6645D701-960C-448F-BDF1-77763DEA669A}" type="presOf" srcId="{33CC7BCA-9B32-400B-8C67-A192964F5138}" destId="{EDE5E7E1-99B6-4A03-AF34-0B02EE0FA862}" srcOrd="0" destOrd="0" presId="urn:microsoft.com/office/officeart/2005/8/layout/lProcess2"/>
    <dgm:cxn modelId="{1AE843F9-6B52-43C1-A335-606505D090A8}" srcId="{01320B4F-84F0-45EE-B00B-DB4C1D32FE5D}" destId="{399B4A9D-CDBA-4317-BF7E-86984CDD2420}" srcOrd="2" destOrd="0" parTransId="{819D4561-D7D3-48C6-A878-02F7627E056D}" sibTransId="{D76AA15A-A0DE-4560-948E-9C48E00409A7}"/>
    <dgm:cxn modelId="{A68458ED-A344-4E4F-B595-8358769194BE}" type="presOf" srcId="{01320B4F-84F0-45EE-B00B-DB4C1D32FE5D}" destId="{EEF04AAD-C624-4224-95D9-32B4B31848F9}" srcOrd="0" destOrd="0" presId="urn:microsoft.com/office/officeart/2005/8/layout/lProcess2"/>
    <dgm:cxn modelId="{116C0763-734A-4576-8301-4A2BA61F5750}" srcId="{01320B4F-84F0-45EE-B00B-DB4C1D32FE5D}" destId="{D9230877-009B-40FA-9456-0D323DABA99A}" srcOrd="1" destOrd="0" parTransId="{4C008102-7C06-4A57-97C2-2604872EC702}" sibTransId="{305D9495-7C68-423C-A14F-F393C3B2F633}"/>
    <dgm:cxn modelId="{07C60CA7-4B86-4830-966A-7CBFBB0E8309}" srcId="{D9230877-009B-40FA-9456-0D323DABA99A}" destId="{69DB0431-84A6-41A2-845A-F9F85D26FE96}" srcOrd="1" destOrd="0" parTransId="{9B6EFC23-C43F-4E6A-92A9-A6B4BE799EF3}" sibTransId="{A7A57945-357D-4F9F-B638-9EA131E4FE52}"/>
    <dgm:cxn modelId="{ABA241DC-C721-4481-873F-4D13AA174F35}" type="presOf" srcId="{399B4A9D-CDBA-4317-BF7E-86984CDD2420}" destId="{27BE4C00-8E12-4E59-9FFA-B57411F82C19}" srcOrd="1" destOrd="0" presId="urn:microsoft.com/office/officeart/2005/8/layout/lProcess2"/>
    <dgm:cxn modelId="{946816BB-D72D-435A-BEA8-2CC36948BDB6}" srcId="{01320B4F-84F0-45EE-B00B-DB4C1D32FE5D}" destId="{ADD5C0FB-3796-497F-9630-89AE629D4642}" srcOrd="0" destOrd="0" parTransId="{65F72993-4180-4289-A941-2936C83CB325}" sibTransId="{80DE15CA-87F0-47FB-9032-3240887FB133}"/>
    <dgm:cxn modelId="{76442D88-6718-4744-A2EE-7EBC6780217B}" srcId="{ADD5C0FB-3796-497F-9630-89AE629D4642}" destId="{39C1A455-4B8E-48DD-89DB-93F24E3AEAC4}" srcOrd="1" destOrd="0" parTransId="{CE5948D4-3451-40F4-998F-1DB2B9D6BF7E}" sibTransId="{088FA8D1-522B-41E8-A61C-BBA751A533D7}"/>
    <dgm:cxn modelId="{05245DEE-9AAA-494D-A0BE-7CF5B4E59E88}" type="presOf" srcId="{ADD5C0FB-3796-497F-9630-89AE629D4642}" destId="{ADA9BF5E-7810-463B-B319-73DBC7FD9F65}" srcOrd="0" destOrd="0" presId="urn:microsoft.com/office/officeart/2005/8/layout/lProcess2"/>
    <dgm:cxn modelId="{052535A9-DCA3-4571-B988-B811A2255527}" srcId="{399B4A9D-CDBA-4317-BF7E-86984CDD2420}" destId="{81C7BF92-7D48-469E-91DE-AFF00A4D29D9}" srcOrd="0" destOrd="0" parTransId="{7757EFE0-8ACE-476D-90C8-87AC1283298A}" sibTransId="{4673A8BE-AA78-45BF-8359-2BE931E62A22}"/>
    <dgm:cxn modelId="{1061E09B-A384-413C-98ED-C9C322B71672}" type="presOf" srcId="{39C1A455-4B8E-48DD-89DB-93F24E3AEAC4}" destId="{EC765ABC-03FE-49BD-9EED-D47731C3F2EA}" srcOrd="0" destOrd="0" presId="urn:microsoft.com/office/officeart/2005/8/layout/lProcess2"/>
    <dgm:cxn modelId="{BC17F8F5-90E2-4CF8-B4A7-6C322CC30783}" type="presOf" srcId="{D9230877-009B-40FA-9456-0D323DABA99A}" destId="{24DE318C-115D-48DE-81BF-E5B94676B007}" srcOrd="0" destOrd="0" presId="urn:microsoft.com/office/officeart/2005/8/layout/lProcess2"/>
    <dgm:cxn modelId="{DB0D2D17-D2D6-4444-B338-6B903A372E74}" srcId="{ADD5C0FB-3796-497F-9630-89AE629D4642}" destId="{18EDE0E4-9A1F-42BC-A1E1-12BA71FD1CBE}" srcOrd="0" destOrd="0" parTransId="{0B6FE19A-2B9A-473A-A7E1-E6B01F2E31A3}" sibTransId="{539FD786-1653-4B42-897B-AD6079750087}"/>
    <dgm:cxn modelId="{5359311E-62B0-403C-A94D-4483AF1E4BFC}" type="presOf" srcId="{399B4A9D-CDBA-4317-BF7E-86984CDD2420}" destId="{E8ACFE13-721C-4FA7-BB2A-7CAE9015569A}" srcOrd="0" destOrd="0" presId="urn:microsoft.com/office/officeart/2005/8/layout/lProcess2"/>
    <dgm:cxn modelId="{4F1517A3-615A-4AE0-AD4E-CBE630BE0E52}" type="presOf" srcId="{69DB0431-84A6-41A2-845A-F9F85D26FE96}" destId="{1EF15630-D5E6-4B78-9E5B-50029FD738F2}" srcOrd="0" destOrd="0" presId="urn:microsoft.com/office/officeart/2005/8/layout/lProcess2"/>
    <dgm:cxn modelId="{9E62D00B-087D-4A85-BE0C-31C45A555D60}" srcId="{D9230877-009B-40FA-9456-0D323DABA99A}" destId="{7464211F-C056-4D32-8356-11FB3C09F079}" srcOrd="0" destOrd="0" parTransId="{EF33B550-2BE5-45B5-80FB-12FEC67B8699}" sibTransId="{6309FFC7-B751-46A8-9363-0BF031B6E86F}"/>
    <dgm:cxn modelId="{D43BB409-2CDB-443A-9BAF-5EB7565C880B}" type="presOf" srcId="{D9230877-009B-40FA-9456-0D323DABA99A}" destId="{A4EEC773-F3FD-40FA-A630-F66A3EA15316}" srcOrd="1" destOrd="0" presId="urn:microsoft.com/office/officeart/2005/8/layout/lProcess2"/>
    <dgm:cxn modelId="{1A4B0F3B-008E-4EB2-BA39-7875A674CA97}" type="presOf" srcId="{81C7BF92-7D48-469E-91DE-AFF00A4D29D9}" destId="{C2182B1D-06B7-491F-853D-13677A8D3E9E}" srcOrd="0" destOrd="0" presId="urn:microsoft.com/office/officeart/2005/8/layout/lProcess2"/>
    <dgm:cxn modelId="{6EF14823-35C5-41D2-9FF2-63B77ECF5A87}" type="presParOf" srcId="{EEF04AAD-C624-4224-95D9-32B4B31848F9}" destId="{57FE162C-D6DC-45E3-9BB5-FC90033B5B2B}" srcOrd="0" destOrd="0" presId="urn:microsoft.com/office/officeart/2005/8/layout/lProcess2"/>
    <dgm:cxn modelId="{E2186A45-F0D4-4107-A877-49D09185A0C0}" type="presParOf" srcId="{57FE162C-D6DC-45E3-9BB5-FC90033B5B2B}" destId="{ADA9BF5E-7810-463B-B319-73DBC7FD9F65}" srcOrd="0" destOrd="0" presId="urn:microsoft.com/office/officeart/2005/8/layout/lProcess2"/>
    <dgm:cxn modelId="{9EC4642D-4DFB-48B4-9F10-4D0323603899}" type="presParOf" srcId="{57FE162C-D6DC-45E3-9BB5-FC90033B5B2B}" destId="{63237C0C-A658-409A-BC38-58BA676CF8EF}" srcOrd="1" destOrd="0" presId="urn:microsoft.com/office/officeart/2005/8/layout/lProcess2"/>
    <dgm:cxn modelId="{EE117E8B-6598-4C2D-BB2E-3FDF75C2AE2D}" type="presParOf" srcId="{57FE162C-D6DC-45E3-9BB5-FC90033B5B2B}" destId="{FE52E56A-DBEA-4659-A779-966AC6185E82}" srcOrd="2" destOrd="0" presId="urn:microsoft.com/office/officeart/2005/8/layout/lProcess2"/>
    <dgm:cxn modelId="{43A197E9-DE4F-418B-9412-58E30F411AC4}" type="presParOf" srcId="{FE52E56A-DBEA-4659-A779-966AC6185E82}" destId="{5BBE9AA8-B221-481F-9184-DDAA809513A6}" srcOrd="0" destOrd="0" presId="urn:microsoft.com/office/officeart/2005/8/layout/lProcess2"/>
    <dgm:cxn modelId="{3CC59268-93FB-4598-9FE4-46610088B14D}" type="presParOf" srcId="{5BBE9AA8-B221-481F-9184-DDAA809513A6}" destId="{12C5076A-03AE-4366-951C-D3D01416BC44}" srcOrd="0" destOrd="0" presId="urn:microsoft.com/office/officeart/2005/8/layout/lProcess2"/>
    <dgm:cxn modelId="{50E148FF-8958-4990-8FDD-634B91B74658}" type="presParOf" srcId="{5BBE9AA8-B221-481F-9184-DDAA809513A6}" destId="{A6B901F7-5966-4E32-9FC8-C32A9AAE5E8F}" srcOrd="1" destOrd="0" presId="urn:microsoft.com/office/officeart/2005/8/layout/lProcess2"/>
    <dgm:cxn modelId="{3E760E25-BB04-447B-A479-1DBBA2D68379}" type="presParOf" srcId="{5BBE9AA8-B221-481F-9184-DDAA809513A6}" destId="{EC765ABC-03FE-49BD-9EED-D47731C3F2EA}" srcOrd="2" destOrd="0" presId="urn:microsoft.com/office/officeart/2005/8/layout/lProcess2"/>
    <dgm:cxn modelId="{0D3BF45C-3B49-4E39-8297-BA1B220F0180}" type="presParOf" srcId="{EEF04AAD-C624-4224-95D9-32B4B31848F9}" destId="{8317625B-5CDF-4994-AB56-0B0FD373434D}" srcOrd="1" destOrd="0" presId="urn:microsoft.com/office/officeart/2005/8/layout/lProcess2"/>
    <dgm:cxn modelId="{3B447125-4CAB-4D32-A387-304A85E9E852}" type="presParOf" srcId="{EEF04AAD-C624-4224-95D9-32B4B31848F9}" destId="{42F5D227-843B-46A5-8C0C-E922EA3ED690}" srcOrd="2" destOrd="0" presId="urn:microsoft.com/office/officeart/2005/8/layout/lProcess2"/>
    <dgm:cxn modelId="{B1E6EE74-6EF9-4AB1-99EA-2DE35BDACC87}" type="presParOf" srcId="{42F5D227-843B-46A5-8C0C-E922EA3ED690}" destId="{24DE318C-115D-48DE-81BF-E5B94676B007}" srcOrd="0" destOrd="0" presId="urn:microsoft.com/office/officeart/2005/8/layout/lProcess2"/>
    <dgm:cxn modelId="{475E6BBB-952C-4F42-BDC3-390C7DD5AB47}" type="presParOf" srcId="{42F5D227-843B-46A5-8C0C-E922EA3ED690}" destId="{A4EEC773-F3FD-40FA-A630-F66A3EA15316}" srcOrd="1" destOrd="0" presId="urn:microsoft.com/office/officeart/2005/8/layout/lProcess2"/>
    <dgm:cxn modelId="{483429A4-DB1D-465C-B995-2FF35A070B78}" type="presParOf" srcId="{42F5D227-843B-46A5-8C0C-E922EA3ED690}" destId="{60062C87-EFAA-4AA1-A3FA-7E6E8E45C89E}" srcOrd="2" destOrd="0" presId="urn:microsoft.com/office/officeart/2005/8/layout/lProcess2"/>
    <dgm:cxn modelId="{0D9676AB-54AC-4FFB-B9BE-83BE7904C08B}" type="presParOf" srcId="{60062C87-EFAA-4AA1-A3FA-7E6E8E45C89E}" destId="{E5DBAD26-C495-48B2-8ED7-934E5B17A67E}" srcOrd="0" destOrd="0" presId="urn:microsoft.com/office/officeart/2005/8/layout/lProcess2"/>
    <dgm:cxn modelId="{C36A611E-39EC-49D5-B237-05545B105EE1}" type="presParOf" srcId="{E5DBAD26-C495-48B2-8ED7-934E5B17A67E}" destId="{AF0E7E72-D7B1-4549-AC05-035E6AC3BCEB}" srcOrd="0" destOrd="0" presId="urn:microsoft.com/office/officeart/2005/8/layout/lProcess2"/>
    <dgm:cxn modelId="{4D276BF7-E19C-4F57-96EA-0DFA041D96DF}" type="presParOf" srcId="{E5DBAD26-C495-48B2-8ED7-934E5B17A67E}" destId="{6612A89D-555B-49D8-81C8-EC81BEC3A231}" srcOrd="1" destOrd="0" presId="urn:microsoft.com/office/officeart/2005/8/layout/lProcess2"/>
    <dgm:cxn modelId="{6452915D-9A83-4FBD-8AD3-EB2DA9B27D35}" type="presParOf" srcId="{E5DBAD26-C495-48B2-8ED7-934E5B17A67E}" destId="{1EF15630-D5E6-4B78-9E5B-50029FD738F2}" srcOrd="2" destOrd="0" presId="urn:microsoft.com/office/officeart/2005/8/layout/lProcess2"/>
    <dgm:cxn modelId="{3908CA31-5DF6-4DF6-8F37-257829CCAD50}" type="presParOf" srcId="{EEF04AAD-C624-4224-95D9-32B4B31848F9}" destId="{25541857-58D4-4801-8757-CE9859C7EFD9}" srcOrd="3" destOrd="0" presId="urn:microsoft.com/office/officeart/2005/8/layout/lProcess2"/>
    <dgm:cxn modelId="{6D2EA0EC-B8F1-44F0-98C7-EC07C480FA1D}" type="presParOf" srcId="{EEF04AAD-C624-4224-95D9-32B4B31848F9}" destId="{14FC1E95-370B-4712-9714-71A702A5664F}" srcOrd="4" destOrd="0" presId="urn:microsoft.com/office/officeart/2005/8/layout/lProcess2"/>
    <dgm:cxn modelId="{B7042896-321C-4767-9F3B-9115D26819B9}" type="presParOf" srcId="{14FC1E95-370B-4712-9714-71A702A5664F}" destId="{E8ACFE13-721C-4FA7-BB2A-7CAE9015569A}" srcOrd="0" destOrd="0" presId="urn:microsoft.com/office/officeart/2005/8/layout/lProcess2"/>
    <dgm:cxn modelId="{7EA97A0E-F588-427A-B10C-8FBF98ED422D}" type="presParOf" srcId="{14FC1E95-370B-4712-9714-71A702A5664F}" destId="{27BE4C00-8E12-4E59-9FFA-B57411F82C19}" srcOrd="1" destOrd="0" presId="urn:microsoft.com/office/officeart/2005/8/layout/lProcess2"/>
    <dgm:cxn modelId="{196F4E8E-CCEB-4676-ACDC-F64F6CB2F935}" type="presParOf" srcId="{14FC1E95-370B-4712-9714-71A702A5664F}" destId="{51B0D134-5476-4757-AE9E-524FF64FB6D4}" srcOrd="2" destOrd="0" presId="urn:microsoft.com/office/officeart/2005/8/layout/lProcess2"/>
    <dgm:cxn modelId="{0AB562B1-7AA3-424B-BD3C-6F2EEC277BF9}" type="presParOf" srcId="{51B0D134-5476-4757-AE9E-524FF64FB6D4}" destId="{F17A91EB-C30A-418D-913B-75919902E02A}" srcOrd="0" destOrd="0" presId="urn:microsoft.com/office/officeart/2005/8/layout/lProcess2"/>
    <dgm:cxn modelId="{8C3A40C1-22F4-42A9-A68B-0604ECD14F7D}" type="presParOf" srcId="{F17A91EB-C30A-418D-913B-75919902E02A}" destId="{C2182B1D-06B7-491F-853D-13677A8D3E9E}" srcOrd="0" destOrd="0" presId="urn:microsoft.com/office/officeart/2005/8/layout/lProcess2"/>
    <dgm:cxn modelId="{DDFFFA00-D1CD-45B0-9A5C-917DCE148707}" type="presParOf" srcId="{F17A91EB-C30A-418D-913B-75919902E02A}" destId="{72624EE9-AFDF-4004-8E49-6F57388A6970}" srcOrd="1" destOrd="0" presId="urn:microsoft.com/office/officeart/2005/8/layout/lProcess2"/>
    <dgm:cxn modelId="{5896E316-F91E-4402-AC66-292983181655}" type="presParOf" srcId="{F17A91EB-C30A-418D-913B-75919902E02A}" destId="{EDE5E7E1-99B6-4A03-AF34-0B02EE0FA86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6502F-3BE9-4D0D-87EE-880249E5C93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Cyrl-BA"/>
        </a:p>
      </dgm:t>
    </dgm:pt>
    <dgm:pt modelId="{BBE0888E-CE3F-4765-9BE0-A327F3C10FBA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Cyrl-BA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АЛДЕХИД</a:t>
          </a:r>
        </a:p>
      </dgm:t>
    </dgm:pt>
    <dgm:pt modelId="{F51BBF1D-FE70-48F8-99B4-C1F607548DC9}" type="parTrans" cxnId="{7389A701-AD5C-457C-8540-CB7023BCC9B6}">
      <dgm:prSet/>
      <dgm:spPr/>
      <dgm:t>
        <a:bodyPr/>
        <a:lstStyle/>
        <a:p>
          <a:endParaRPr lang="sr-Cyrl-BA"/>
        </a:p>
      </dgm:t>
    </dgm:pt>
    <dgm:pt modelId="{98825978-4A7F-42D5-9F2F-15917A5C8BDD}" type="sibTrans" cxnId="{7389A701-AD5C-457C-8540-CB7023BCC9B6}">
      <dgm:prSet/>
      <dgm:spPr/>
      <dgm:t>
        <a:bodyPr/>
        <a:lstStyle/>
        <a:p>
          <a:endParaRPr lang="sr-Cyrl-BA"/>
        </a:p>
      </dgm:t>
    </dgm:pt>
    <dgm:pt modelId="{D2476797-E37A-43EA-B8A4-F293596A22F8}">
      <dgm:prSet phldrT="[Tekst]" custT="1"/>
      <dgm:spPr>
        <a:solidFill>
          <a:srgbClr val="92D050"/>
        </a:solidFill>
      </dgm:spPr>
      <dgm:t>
        <a:bodyPr/>
        <a:lstStyle/>
        <a:p>
          <a:endParaRPr lang="sr-Cyrl-BA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sr-Cyrl-BA" sz="24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КАРБОКСИЛНА КИСЕЛИНА</a:t>
          </a:r>
        </a:p>
      </dgm:t>
    </dgm:pt>
    <dgm:pt modelId="{B43B2851-FD34-4CE4-9B50-88EBD94E053C}" type="parTrans" cxnId="{EF719F71-CBF7-4681-9315-9102B0788064}">
      <dgm:prSet/>
      <dgm:spPr/>
      <dgm:t>
        <a:bodyPr/>
        <a:lstStyle/>
        <a:p>
          <a:endParaRPr lang="sr-Cyrl-BA"/>
        </a:p>
      </dgm:t>
    </dgm:pt>
    <dgm:pt modelId="{A6070096-EEAE-4A12-9EFD-4644C040E0F1}" type="sibTrans" cxnId="{EF719F71-CBF7-4681-9315-9102B0788064}">
      <dgm:prSet/>
      <dgm:spPr/>
      <dgm:t>
        <a:bodyPr/>
        <a:lstStyle/>
        <a:p>
          <a:endParaRPr lang="sr-Cyrl-BA"/>
        </a:p>
      </dgm:t>
    </dgm:pt>
    <dgm:pt modelId="{62B2C3F4-64FE-43D3-8FB3-CB305C02C89B}" type="pres">
      <dgm:prSet presAssocID="{C7C6502F-3BE9-4D0D-87EE-880249E5C9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Cyrl-BA"/>
        </a:p>
      </dgm:t>
    </dgm:pt>
    <dgm:pt modelId="{0A97C61D-066D-4083-84B7-41A6B7E4AA2C}" type="pres">
      <dgm:prSet presAssocID="{D2476797-E37A-43EA-B8A4-F293596A22F8}" presName="boxAndChildren" presStyleCnt="0"/>
      <dgm:spPr/>
    </dgm:pt>
    <dgm:pt modelId="{D0CB3442-4FB8-4273-BEB4-036C3B7274B1}" type="pres">
      <dgm:prSet presAssocID="{D2476797-E37A-43EA-B8A4-F293596A22F8}" presName="parentTextBox" presStyleLbl="node1" presStyleIdx="0" presStyleCnt="2" custAng="0" custScaleY="56377" custLinFactNeighborY="-127"/>
      <dgm:spPr/>
      <dgm:t>
        <a:bodyPr/>
        <a:lstStyle/>
        <a:p>
          <a:endParaRPr lang="sr-Cyrl-BA"/>
        </a:p>
      </dgm:t>
    </dgm:pt>
    <dgm:pt modelId="{7CD9EFF9-CC4B-4434-A98A-3F1D33FC5915}" type="pres">
      <dgm:prSet presAssocID="{98825978-4A7F-42D5-9F2F-15917A5C8BDD}" presName="sp" presStyleCnt="0"/>
      <dgm:spPr/>
    </dgm:pt>
    <dgm:pt modelId="{C0C98DE6-25C4-40ED-A806-5585ECD09770}" type="pres">
      <dgm:prSet presAssocID="{BBE0888E-CE3F-4765-9BE0-A327F3C10FBA}" presName="arrowAndChildren" presStyleCnt="0"/>
      <dgm:spPr/>
    </dgm:pt>
    <dgm:pt modelId="{73B1486A-CB07-4400-A4AC-3C88BA9B77E6}" type="pres">
      <dgm:prSet presAssocID="{BBE0888E-CE3F-4765-9BE0-A327F3C10FBA}" presName="parentTextArrow" presStyleLbl="node1" presStyleIdx="1" presStyleCnt="2" custScaleY="75971" custLinFactNeighborX="-1143" custLinFactNeighborY="-6"/>
      <dgm:spPr/>
      <dgm:t>
        <a:bodyPr/>
        <a:lstStyle/>
        <a:p>
          <a:endParaRPr lang="sr-Cyrl-BA"/>
        </a:p>
      </dgm:t>
    </dgm:pt>
  </dgm:ptLst>
  <dgm:cxnLst>
    <dgm:cxn modelId="{7389A701-AD5C-457C-8540-CB7023BCC9B6}" srcId="{C7C6502F-3BE9-4D0D-87EE-880249E5C931}" destId="{BBE0888E-CE3F-4765-9BE0-A327F3C10FBA}" srcOrd="0" destOrd="0" parTransId="{F51BBF1D-FE70-48F8-99B4-C1F607548DC9}" sibTransId="{98825978-4A7F-42D5-9F2F-15917A5C8BDD}"/>
    <dgm:cxn modelId="{EF719F71-CBF7-4681-9315-9102B0788064}" srcId="{C7C6502F-3BE9-4D0D-87EE-880249E5C931}" destId="{D2476797-E37A-43EA-B8A4-F293596A22F8}" srcOrd="1" destOrd="0" parTransId="{B43B2851-FD34-4CE4-9B50-88EBD94E053C}" sibTransId="{A6070096-EEAE-4A12-9EFD-4644C040E0F1}"/>
    <dgm:cxn modelId="{0D904B77-1368-4764-B86B-86CBBEF4D533}" type="presOf" srcId="{D2476797-E37A-43EA-B8A4-F293596A22F8}" destId="{D0CB3442-4FB8-4273-BEB4-036C3B7274B1}" srcOrd="0" destOrd="0" presId="urn:microsoft.com/office/officeart/2005/8/layout/process4"/>
    <dgm:cxn modelId="{138C8916-DCCC-4E94-8D9F-9841509AAAFA}" type="presOf" srcId="{C7C6502F-3BE9-4D0D-87EE-880249E5C931}" destId="{62B2C3F4-64FE-43D3-8FB3-CB305C02C89B}" srcOrd="0" destOrd="0" presId="urn:microsoft.com/office/officeart/2005/8/layout/process4"/>
    <dgm:cxn modelId="{2366F9F0-6C5E-4CA3-BD1A-B4314DCDDC8A}" type="presOf" srcId="{BBE0888E-CE3F-4765-9BE0-A327F3C10FBA}" destId="{73B1486A-CB07-4400-A4AC-3C88BA9B77E6}" srcOrd="0" destOrd="0" presId="urn:microsoft.com/office/officeart/2005/8/layout/process4"/>
    <dgm:cxn modelId="{374237D5-3115-4E3C-BF6E-1F584FB71743}" type="presParOf" srcId="{62B2C3F4-64FE-43D3-8FB3-CB305C02C89B}" destId="{0A97C61D-066D-4083-84B7-41A6B7E4AA2C}" srcOrd="0" destOrd="0" presId="urn:microsoft.com/office/officeart/2005/8/layout/process4"/>
    <dgm:cxn modelId="{33500641-3263-4789-87E1-882DEC3FDA0A}" type="presParOf" srcId="{0A97C61D-066D-4083-84B7-41A6B7E4AA2C}" destId="{D0CB3442-4FB8-4273-BEB4-036C3B7274B1}" srcOrd="0" destOrd="0" presId="urn:microsoft.com/office/officeart/2005/8/layout/process4"/>
    <dgm:cxn modelId="{915C44BE-8B87-47C0-B365-A8B49F24F1EA}" type="presParOf" srcId="{62B2C3F4-64FE-43D3-8FB3-CB305C02C89B}" destId="{7CD9EFF9-CC4B-4434-A98A-3F1D33FC5915}" srcOrd="1" destOrd="0" presId="urn:microsoft.com/office/officeart/2005/8/layout/process4"/>
    <dgm:cxn modelId="{9B955487-CF79-4F90-8296-227C05B6229A}" type="presParOf" srcId="{62B2C3F4-64FE-43D3-8FB3-CB305C02C89B}" destId="{C0C98DE6-25C4-40ED-A806-5585ECD09770}" srcOrd="2" destOrd="0" presId="urn:microsoft.com/office/officeart/2005/8/layout/process4"/>
    <dgm:cxn modelId="{DEC7E11B-D536-4E71-B402-98AFF6968569}" type="presParOf" srcId="{C0C98DE6-25C4-40ED-A806-5585ECD09770}" destId="{73B1486A-CB07-4400-A4AC-3C88BA9B77E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8D040-68A9-4D1D-8435-C7922DE393C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Cyrl-BA"/>
        </a:p>
      </dgm:t>
    </dgm:pt>
    <dgm:pt modelId="{B2B73C4E-D100-42EF-94AD-5870BA1A0E2D}">
      <dgm:prSet phldrT="[Tekst]"/>
      <dgm:spPr/>
      <dgm:t>
        <a:bodyPr/>
        <a:lstStyle/>
        <a:p>
          <a:r>
            <a:rPr lang="sr-Cyrl-BA" dirty="0">
              <a:solidFill>
                <a:schemeClr val="tx1"/>
              </a:solidFill>
            </a:rPr>
            <a:t>АЛКИН</a:t>
          </a:r>
        </a:p>
      </dgm:t>
    </dgm:pt>
    <dgm:pt modelId="{A8DA5F24-626F-48C1-B562-82B093E8A9FB}" type="parTrans" cxnId="{2E12A5F8-1988-4C1A-86FA-ED41691676E9}">
      <dgm:prSet/>
      <dgm:spPr/>
      <dgm:t>
        <a:bodyPr/>
        <a:lstStyle/>
        <a:p>
          <a:endParaRPr lang="sr-Cyrl-BA"/>
        </a:p>
      </dgm:t>
    </dgm:pt>
    <dgm:pt modelId="{FD513791-C697-442E-B958-DDC46CA4B05B}" type="sibTrans" cxnId="{2E12A5F8-1988-4C1A-86FA-ED41691676E9}">
      <dgm:prSet/>
      <dgm:spPr/>
      <dgm:t>
        <a:bodyPr/>
        <a:lstStyle/>
        <a:p>
          <a:endParaRPr lang="sr-Cyrl-BA"/>
        </a:p>
      </dgm:t>
    </dgm:pt>
    <dgm:pt modelId="{50872A9B-B45A-4A48-A51F-C9A46924890E}">
      <dgm:prSet phldrT="[Tekst]"/>
      <dgm:spPr/>
      <dgm:t>
        <a:bodyPr/>
        <a:lstStyle/>
        <a:p>
          <a:r>
            <a:rPr lang="sr-Cyrl-BA" dirty="0">
              <a:solidFill>
                <a:srgbClr val="FFC000"/>
              </a:solidFill>
            </a:rPr>
            <a:t> +</a:t>
          </a:r>
          <a:r>
            <a:rPr lang="sr-Latn-BA" dirty="0">
              <a:solidFill>
                <a:srgbClr val="FFC000"/>
              </a:solidFill>
            </a:rPr>
            <a:t>H</a:t>
          </a:r>
          <a:r>
            <a:rPr lang="sr-Latn-BA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endParaRPr lang="sr-Cyrl-BA" dirty="0">
            <a:solidFill>
              <a:srgbClr val="FFC000"/>
            </a:solidFill>
          </a:endParaRPr>
        </a:p>
      </dgm:t>
    </dgm:pt>
    <dgm:pt modelId="{BDFB341D-0F4D-41B4-935E-7AF51396C905}" type="parTrans" cxnId="{BC09AA47-6AA8-4AA1-8DD1-44CE0A579EE1}">
      <dgm:prSet/>
      <dgm:spPr/>
      <dgm:t>
        <a:bodyPr/>
        <a:lstStyle/>
        <a:p>
          <a:endParaRPr lang="sr-Cyrl-BA"/>
        </a:p>
      </dgm:t>
    </dgm:pt>
    <dgm:pt modelId="{695F4ABE-5B1C-4E58-88F5-4408F1AEDBB2}" type="sibTrans" cxnId="{BC09AA47-6AA8-4AA1-8DD1-44CE0A579EE1}">
      <dgm:prSet/>
      <dgm:spPr/>
      <dgm:t>
        <a:bodyPr/>
        <a:lstStyle/>
        <a:p>
          <a:endParaRPr lang="sr-Cyrl-BA"/>
        </a:p>
      </dgm:t>
    </dgm:pt>
    <dgm:pt modelId="{AE8120FD-D1B4-474A-905A-0D03230E7830}">
      <dgm:prSet phldrT="[Tekst]"/>
      <dgm:spPr/>
      <dgm:t>
        <a:bodyPr/>
        <a:lstStyle/>
        <a:p>
          <a:r>
            <a:rPr lang="sr-Cyrl-BA" dirty="0">
              <a:solidFill>
                <a:schemeClr val="tx1"/>
              </a:solidFill>
            </a:rPr>
            <a:t>АЛКЕН</a:t>
          </a:r>
        </a:p>
      </dgm:t>
    </dgm:pt>
    <dgm:pt modelId="{FE452E2B-F821-480A-834A-810C75809568}" type="parTrans" cxnId="{A28BF69B-4AC8-47AD-B851-E59EE41937B9}">
      <dgm:prSet/>
      <dgm:spPr/>
      <dgm:t>
        <a:bodyPr/>
        <a:lstStyle/>
        <a:p>
          <a:endParaRPr lang="sr-Cyrl-BA"/>
        </a:p>
      </dgm:t>
    </dgm:pt>
    <dgm:pt modelId="{A264A8F6-15BE-45BE-BE7D-110D539432D2}" type="sibTrans" cxnId="{A28BF69B-4AC8-47AD-B851-E59EE41937B9}">
      <dgm:prSet/>
      <dgm:spPr/>
      <dgm:t>
        <a:bodyPr/>
        <a:lstStyle/>
        <a:p>
          <a:endParaRPr lang="sr-Cyrl-BA"/>
        </a:p>
      </dgm:t>
    </dgm:pt>
    <dgm:pt modelId="{9581CE28-11D0-4D16-B2B5-5E6C9D20F489}">
      <dgm:prSet phldrT="[Tekst]"/>
      <dgm:spPr/>
      <dgm:t>
        <a:bodyPr/>
        <a:lstStyle/>
        <a:p>
          <a:r>
            <a:rPr lang="sr-Cyrl-BA" dirty="0">
              <a:solidFill>
                <a:srgbClr val="FFC000"/>
              </a:solidFill>
            </a:rPr>
            <a:t>+</a:t>
          </a:r>
          <a:r>
            <a:rPr lang="sr-Latn-BA" dirty="0">
              <a:solidFill>
                <a:srgbClr val="FFC000"/>
              </a:solidFill>
            </a:rPr>
            <a:t>H</a:t>
          </a:r>
          <a:r>
            <a:rPr lang="sr-Latn-BA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endParaRPr lang="sr-Cyrl-BA" dirty="0">
            <a:solidFill>
              <a:srgbClr val="FFC000"/>
            </a:solidFill>
          </a:endParaRPr>
        </a:p>
      </dgm:t>
    </dgm:pt>
    <dgm:pt modelId="{27C72446-FEB4-4EE8-A1A3-5B72915F2512}" type="parTrans" cxnId="{EF099B62-269E-4D34-BAB6-4831A72EE1E7}">
      <dgm:prSet/>
      <dgm:spPr/>
      <dgm:t>
        <a:bodyPr/>
        <a:lstStyle/>
        <a:p>
          <a:endParaRPr lang="sr-Cyrl-BA"/>
        </a:p>
      </dgm:t>
    </dgm:pt>
    <dgm:pt modelId="{6137AD31-2EE3-4C03-B946-4FFA2409A2C8}" type="sibTrans" cxnId="{EF099B62-269E-4D34-BAB6-4831A72EE1E7}">
      <dgm:prSet/>
      <dgm:spPr/>
      <dgm:t>
        <a:bodyPr/>
        <a:lstStyle/>
        <a:p>
          <a:endParaRPr lang="sr-Cyrl-BA"/>
        </a:p>
      </dgm:t>
    </dgm:pt>
    <dgm:pt modelId="{492472BD-7979-49A7-A70F-A57145CED161}">
      <dgm:prSet phldrT="[Tekst]"/>
      <dgm:spPr/>
      <dgm:t>
        <a:bodyPr/>
        <a:lstStyle/>
        <a:p>
          <a:r>
            <a:rPr lang="sr-Cyrl-BA" dirty="0">
              <a:solidFill>
                <a:schemeClr val="tx1"/>
              </a:solidFill>
            </a:rPr>
            <a:t>АЛКАН</a:t>
          </a:r>
        </a:p>
      </dgm:t>
    </dgm:pt>
    <dgm:pt modelId="{5508470C-554E-4549-BF9A-73265547F7C2}" type="parTrans" cxnId="{AEA4ADA9-2663-4183-AFAD-81769B19217D}">
      <dgm:prSet/>
      <dgm:spPr/>
      <dgm:t>
        <a:bodyPr/>
        <a:lstStyle/>
        <a:p>
          <a:endParaRPr lang="sr-Cyrl-BA"/>
        </a:p>
      </dgm:t>
    </dgm:pt>
    <dgm:pt modelId="{EDA89A9E-AC3A-4BF5-8CA4-733B05CE14A5}" type="sibTrans" cxnId="{AEA4ADA9-2663-4183-AFAD-81769B19217D}">
      <dgm:prSet/>
      <dgm:spPr/>
      <dgm:t>
        <a:bodyPr/>
        <a:lstStyle/>
        <a:p>
          <a:endParaRPr lang="sr-Cyrl-BA"/>
        </a:p>
      </dgm:t>
    </dgm:pt>
    <dgm:pt modelId="{7CA8FB01-9AC2-4AC7-90B1-1924FAEFB552}">
      <dgm:prSet phldrT="[Tekst]"/>
      <dgm:spPr/>
      <dgm:t>
        <a:bodyPr/>
        <a:lstStyle/>
        <a:p>
          <a:r>
            <a:rPr lang="sr-Latn-BA" dirty="0">
              <a:solidFill>
                <a:srgbClr val="FFFF00"/>
              </a:solidFill>
            </a:rPr>
            <a:t>- CO</a:t>
          </a:r>
          <a:r>
            <a:rPr lang="sr-Latn-BA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endParaRPr lang="sr-Cyrl-BA" dirty="0">
            <a:solidFill>
              <a:srgbClr val="FFFF00"/>
            </a:solidFill>
          </a:endParaRPr>
        </a:p>
      </dgm:t>
    </dgm:pt>
    <dgm:pt modelId="{E343C170-C606-418F-A7EE-2AA01A14FBC8}" type="parTrans" cxnId="{B586ED1D-6876-43DF-A63B-C09AF42CC9F3}">
      <dgm:prSet/>
      <dgm:spPr/>
      <dgm:t>
        <a:bodyPr/>
        <a:lstStyle/>
        <a:p>
          <a:endParaRPr lang="sr-Cyrl-BA"/>
        </a:p>
      </dgm:t>
    </dgm:pt>
    <dgm:pt modelId="{32EE3955-7FD3-4F37-BC16-DB0A3B3B1859}" type="sibTrans" cxnId="{B586ED1D-6876-43DF-A63B-C09AF42CC9F3}">
      <dgm:prSet/>
      <dgm:spPr/>
      <dgm:t>
        <a:bodyPr/>
        <a:lstStyle/>
        <a:p>
          <a:endParaRPr lang="sr-Cyrl-BA"/>
        </a:p>
      </dgm:t>
    </dgm:pt>
    <dgm:pt modelId="{0D03427A-FB17-4139-9755-A3993662CCF4}" type="pres">
      <dgm:prSet presAssocID="{A868D040-68A9-4D1D-8435-C7922DE393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r-Cyrl-BA"/>
        </a:p>
      </dgm:t>
    </dgm:pt>
    <dgm:pt modelId="{93C68CF5-EE95-43AE-A219-CAC2686F623B}" type="pres">
      <dgm:prSet presAssocID="{B2B73C4E-D100-42EF-94AD-5870BA1A0E2D}" presName="composite" presStyleCnt="0"/>
      <dgm:spPr/>
    </dgm:pt>
    <dgm:pt modelId="{215698D4-F6B3-45ED-834B-B813CD47C093}" type="pres">
      <dgm:prSet presAssocID="{B2B73C4E-D100-42EF-94AD-5870BA1A0E2D}" presName="bentUpArrow1" presStyleLbl="alignImgPlace1" presStyleIdx="0" presStyleCnt="2" custScaleX="30304" custScaleY="73908" custLinFactNeighborX="38795" custLinFactNeighborY="-9346"/>
      <dgm:spPr/>
    </dgm:pt>
    <dgm:pt modelId="{60B0FF79-0F47-40DB-90BD-31DD5285597E}" type="pres">
      <dgm:prSet presAssocID="{B2B73C4E-D100-42EF-94AD-5870BA1A0E2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B7375D40-5046-4589-B035-03E636E1A98B}" type="pres">
      <dgm:prSet presAssocID="{B2B73C4E-D100-42EF-94AD-5870BA1A0E2D}" presName="ChildText" presStyleLbl="revTx" presStyleIdx="0" presStyleCnt="3" custScaleX="102107" custScaleY="72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477C3D7A-5026-4BE3-B422-132ABC1ED661}" type="pres">
      <dgm:prSet presAssocID="{FD513791-C697-442E-B958-DDC46CA4B05B}" presName="sibTrans" presStyleCnt="0"/>
      <dgm:spPr/>
    </dgm:pt>
    <dgm:pt modelId="{5A8E61DE-DD84-43D8-8D05-9BE8F8D3AE61}" type="pres">
      <dgm:prSet presAssocID="{AE8120FD-D1B4-474A-905A-0D03230E7830}" presName="composite" presStyleCnt="0"/>
      <dgm:spPr/>
    </dgm:pt>
    <dgm:pt modelId="{9161BBE0-FABE-4E3D-BE37-F98364970833}" type="pres">
      <dgm:prSet presAssocID="{AE8120FD-D1B4-474A-905A-0D03230E7830}" presName="bentUpArrow1" presStyleLbl="alignImgPlace1" presStyleIdx="1" presStyleCnt="2" custScaleX="40261" custScaleY="79115" custLinFactNeighborX="32058" custLinFactNeighborY="-9569"/>
      <dgm:spPr/>
    </dgm:pt>
    <dgm:pt modelId="{047576D0-EC8F-4463-9B46-1FC223585D1E}" type="pres">
      <dgm:prSet presAssocID="{AE8120FD-D1B4-474A-905A-0D03230E7830}" presName="ParentText" presStyleLbl="node1" presStyleIdx="1" presStyleCnt="3" custLinFactNeighborX="251" custLinFactNeighborY="-13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81E01FC9-6E3B-42E4-96D3-0977680F79FD}" type="pres">
      <dgm:prSet presAssocID="{AE8120FD-D1B4-474A-905A-0D03230E7830}" presName="ChildText" presStyleLbl="revTx" presStyleIdx="1" presStyleCnt="3" custScaleX="93714" custScaleY="92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61D4015B-99F2-4EBD-A48A-025176D0F36F}" type="pres">
      <dgm:prSet presAssocID="{A264A8F6-15BE-45BE-BE7D-110D539432D2}" presName="sibTrans" presStyleCnt="0"/>
      <dgm:spPr/>
    </dgm:pt>
    <dgm:pt modelId="{21BFB3FF-858A-41C1-9004-C1AB0170853A}" type="pres">
      <dgm:prSet presAssocID="{492472BD-7979-49A7-A70F-A57145CED161}" presName="composite" presStyleCnt="0"/>
      <dgm:spPr/>
    </dgm:pt>
    <dgm:pt modelId="{3CF19070-224F-471E-927B-46F751612E42}" type="pres">
      <dgm:prSet presAssocID="{492472BD-7979-49A7-A70F-A57145CED16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r-Cyrl-BA"/>
        </a:p>
      </dgm:t>
    </dgm:pt>
    <dgm:pt modelId="{1BF931A6-6C85-4F6F-A20A-9B0FF00149EB}" type="pres">
      <dgm:prSet presAssocID="{492472BD-7979-49A7-A70F-A57145CED161}" presName="FinalChildText" presStyleLbl="revTx" presStyleIdx="2" presStyleCnt="3" custScaleX="103291" custScaleY="111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Cyrl-BA"/>
        </a:p>
      </dgm:t>
    </dgm:pt>
  </dgm:ptLst>
  <dgm:cxnLst>
    <dgm:cxn modelId="{8DAC0BED-E0C4-4820-B345-20BB45C68F41}" type="presOf" srcId="{A868D040-68A9-4D1D-8435-C7922DE393C1}" destId="{0D03427A-FB17-4139-9755-A3993662CCF4}" srcOrd="0" destOrd="0" presId="urn:microsoft.com/office/officeart/2005/8/layout/StepDownProcess"/>
    <dgm:cxn modelId="{A28BF69B-4AC8-47AD-B851-E59EE41937B9}" srcId="{A868D040-68A9-4D1D-8435-C7922DE393C1}" destId="{AE8120FD-D1B4-474A-905A-0D03230E7830}" srcOrd="1" destOrd="0" parTransId="{FE452E2B-F821-480A-834A-810C75809568}" sibTransId="{A264A8F6-15BE-45BE-BE7D-110D539432D2}"/>
    <dgm:cxn modelId="{180DE0DA-C0AA-48DC-8930-768B5457C8BE}" type="presOf" srcId="{9581CE28-11D0-4D16-B2B5-5E6C9D20F489}" destId="{81E01FC9-6E3B-42E4-96D3-0977680F79FD}" srcOrd="0" destOrd="0" presId="urn:microsoft.com/office/officeart/2005/8/layout/StepDownProcess"/>
    <dgm:cxn modelId="{2E12A5F8-1988-4C1A-86FA-ED41691676E9}" srcId="{A868D040-68A9-4D1D-8435-C7922DE393C1}" destId="{B2B73C4E-D100-42EF-94AD-5870BA1A0E2D}" srcOrd="0" destOrd="0" parTransId="{A8DA5F24-626F-48C1-B562-82B093E8A9FB}" sibTransId="{FD513791-C697-442E-B958-DDC46CA4B05B}"/>
    <dgm:cxn modelId="{BABBF451-426F-4C5C-B741-C94E7A8AADE6}" type="presOf" srcId="{B2B73C4E-D100-42EF-94AD-5870BA1A0E2D}" destId="{60B0FF79-0F47-40DB-90BD-31DD5285597E}" srcOrd="0" destOrd="0" presId="urn:microsoft.com/office/officeart/2005/8/layout/StepDownProcess"/>
    <dgm:cxn modelId="{2A75DFD0-047B-4256-86B0-5BEBEDDE60CA}" type="presOf" srcId="{AE8120FD-D1B4-474A-905A-0D03230E7830}" destId="{047576D0-EC8F-4463-9B46-1FC223585D1E}" srcOrd="0" destOrd="0" presId="urn:microsoft.com/office/officeart/2005/8/layout/StepDownProcess"/>
    <dgm:cxn modelId="{AEA4ADA9-2663-4183-AFAD-81769B19217D}" srcId="{A868D040-68A9-4D1D-8435-C7922DE393C1}" destId="{492472BD-7979-49A7-A70F-A57145CED161}" srcOrd="2" destOrd="0" parTransId="{5508470C-554E-4549-BF9A-73265547F7C2}" sibTransId="{EDA89A9E-AC3A-4BF5-8CA4-733B05CE14A5}"/>
    <dgm:cxn modelId="{625B9000-4CB1-4E48-9B0F-AA2C1FBEB5FE}" type="presOf" srcId="{7CA8FB01-9AC2-4AC7-90B1-1924FAEFB552}" destId="{1BF931A6-6C85-4F6F-A20A-9B0FF00149EB}" srcOrd="0" destOrd="0" presId="urn:microsoft.com/office/officeart/2005/8/layout/StepDownProcess"/>
    <dgm:cxn modelId="{EF099B62-269E-4D34-BAB6-4831A72EE1E7}" srcId="{AE8120FD-D1B4-474A-905A-0D03230E7830}" destId="{9581CE28-11D0-4D16-B2B5-5E6C9D20F489}" srcOrd="0" destOrd="0" parTransId="{27C72446-FEB4-4EE8-A1A3-5B72915F2512}" sibTransId="{6137AD31-2EE3-4C03-B946-4FFA2409A2C8}"/>
    <dgm:cxn modelId="{BC09AA47-6AA8-4AA1-8DD1-44CE0A579EE1}" srcId="{B2B73C4E-D100-42EF-94AD-5870BA1A0E2D}" destId="{50872A9B-B45A-4A48-A51F-C9A46924890E}" srcOrd="0" destOrd="0" parTransId="{BDFB341D-0F4D-41B4-935E-7AF51396C905}" sibTransId="{695F4ABE-5B1C-4E58-88F5-4408F1AEDBB2}"/>
    <dgm:cxn modelId="{7C0CC07C-27B1-4E50-B67D-DFC85120ABB3}" type="presOf" srcId="{492472BD-7979-49A7-A70F-A57145CED161}" destId="{3CF19070-224F-471E-927B-46F751612E42}" srcOrd="0" destOrd="0" presId="urn:microsoft.com/office/officeart/2005/8/layout/StepDownProcess"/>
    <dgm:cxn modelId="{82557030-1DB7-4B3D-9D47-D54A350D8B70}" type="presOf" srcId="{50872A9B-B45A-4A48-A51F-C9A46924890E}" destId="{B7375D40-5046-4589-B035-03E636E1A98B}" srcOrd="0" destOrd="0" presId="urn:microsoft.com/office/officeart/2005/8/layout/StepDownProcess"/>
    <dgm:cxn modelId="{B586ED1D-6876-43DF-A63B-C09AF42CC9F3}" srcId="{492472BD-7979-49A7-A70F-A57145CED161}" destId="{7CA8FB01-9AC2-4AC7-90B1-1924FAEFB552}" srcOrd="0" destOrd="0" parTransId="{E343C170-C606-418F-A7EE-2AA01A14FBC8}" sibTransId="{32EE3955-7FD3-4F37-BC16-DB0A3B3B1859}"/>
    <dgm:cxn modelId="{9959121B-1CF5-440D-AB7B-B180ACB21DD6}" type="presParOf" srcId="{0D03427A-FB17-4139-9755-A3993662CCF4}" destId="{93C68CF5-EE95-43AE-A219-CAC2686F623B}" srcOrd="0" destOrd="0" presId="urn:microsoft.com/office/officeart/2005/8/layout/StepDownProcess"/>
    <dgm:cxn modelId="{45D0F6EE-BF91-4991-A75D-4C65B04C52AD}" type="presParOf" srcId="{93C68CF5-EE95-43AE-A219-CAC2686F623B}" destId="{215698D4-F6B3-45ED-834B-B813CD47C093}" srcOrd="0" destOrd="0" presId="urn:microsoft.com/office/officeart/2005/8/layout/StepDownProcess"/>
    <dgm:cxn modelId="{B50FC877-4486-4DF2-B1A4-87C12F2F2C64}" type="presParOf" srcId="{93C68CF5-EE95-43AE-A219-CAC2686F623B}" destId="{60B0FF79-0F47-40DB-90BD-31DD5285597E}" srcOrd="1" destOrd="0" presId="urn:microsoft.com/office/officeart/2005/8/layout/StepDownProcess"/>
    <dgm:cxn modelId="{1FB57490-4B17-489E-B1BA-3C94F4AB95B8}" type="presParOf" srcId="{93C68CF5-EE95-43AE-A219-CAC2686F623B}" destId="{B7375D40-5046-4589-B035-03E636E1A98B}" srcOrd="2" destOrd="0" presId="urn:microsoft.com/office/officeart/2005/8/layout/StepDownProcess"/>
    <dgm:cxn modelId="{E1DD9D95-8459-4283-8BC5-C6B5A059544D}" type="presParOf" srcId="{0D03427A-FB17-4139-9755-A3993662CCF4}" destId="{477C3D7A-5026-4BE3-B422-132ABC1ED661}" srcOrd="1" destOrd="0" presId="urn:microsoft.com/office/officeart/2005/8/layout/StepDownProcess"/>
    <dgm:cxn modelId="{74F4E62A-A1FC-4AB5-8D49-ADCD211F9402}" type="presParOf" srcId="{0D03427A-FB17-4139-9755-A3993662CCF4}" destId="{5A8E61DE-DD84-43D8-8D05-9BE8F8D3AE61}" srcOrd="2" destOrd="0" presId="urn:microsoft.com/office/officeart/2005/8/layout/StepDownProcess"/>
    <dgm:cxn modelId="{E60B84BD-0CBA-48F7-B81C-B3FC4A34D833}" type="presParOf" srcId="{5A8E61DE-DD84-43D8-8D05-9BE8F8D3AE61}" destId="{9161BBE0-FABE-4E3D-BE37-F98364970833}" srcOrd="0" destOrd="0" presId="urn:microsoft.com/office/officeart/2005/8/layout/StepDownProcess"/>
    <dgm:cxn modelId="{C4EFD5BA-D0DB-4F92-89E5-BBD25ED11635}" type="presParOf" srcId="{5A8E61DE-DD84-43D8-8D05-9BE8F8D3AE61}" destId="{047576D0-EC8F-4463-9B46-1FC223585D1E}" srcOrd="1" destOrd="0" presId="urn:microsoft.com/office/officeart/2005/8/layout/StepDownProcess"/>
    <dgm:cxn modelId="{657C7AF4-DE89-4AD9-A478-E6AFC43B3653}" type="presParOf" srcId="{5A8E61DE-DD84-43D8-8D05-9BE8F8D3AE61}" destId="{81E01FC9-6E3B-42E4-96D3-0977680F79FD}" srcOrd="2" destOrd="0" presId="urn:microsoft.com/office/officeart/2005/8/layout/StepDownProcess"/>
    <dgm:cxn modelId="{41FB33AA-1381-485E-AE8D-7AF9D0B19FAA}" type="presParOf" srcId="{0D03427A-FB17-4139-9755-A3993662CCF4}" destId="{61D4015B-99F2-4EBD-A48A-025176D0F36F}" srcOrd="3" destOrd="0" presId="urn:microsoft.com/office/officeart/2005/8/layout/StepDownProcess"/>
    <dgm:cxn modelId="{FCAD3EC9-197C-45AF-92FB-551527EDB08C}" type="presParOf" srcId="{0D03427A-FB17-4139-9755-A3993662CCF4}" destId="{21BFB3FF-858A-41C1-9004-C1AB0170853A}" srcOrd="4" destOrd="0" presId="urn:microsoft.com/office/officeart/2005/8/layout/StepDownProcess"/>
    <dgm:cxn modelId="{415674E8-00BB-400A-9EC4-ACD5F6718621}" type="presParOf" srcId="{21BFB3FF-858A-41C1-9004-C1AB0170853A}" destId="{3CF19070-224F-471E-927B-46F751612E42}" srcOrd="0" destOrd="0" presId="urn:microsoft.com/office/officeart/2005/8/layout/StepDownProcess"/>
    <dgm:cxn modelId="{A4319E61-CAB2-4722-A011-98DA8CA220B1}" type="presParOf" srcId="{21BFB3FF-858A-41C1-9004-C1AB0170853A}" destId="{1BF931A6-6C85-4F6F-A20A-9B0FF00149E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68B7A-66F7-4083-881E-B2D3BD3FE606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BA" sz="3200" b="0" kern="1200" noProof="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b="0" kern="1200" noProof="0" dirty="0" smtClean="0">
              <a:solidFill>
                <a:schemeClr val="tx1"/>
              </a:solidFill>
            </a:rPr>
            <a:t>VIIa група- ХАЛОГЕНИ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b="1" kern="1200" noProof="0" dirty="0" smtClean="0">
              <a:solidFill>
                <a:srgbClr val="C00000"/>
              </a:solidFill>
            </a:rPr>
            <a:t>ХЛОР</a:t>
          </a:r>
          <a:r>
            <a:rPr lang="sr-Cyrl-BA" sz="3200" b="0" kern="1200" noProof="0" dirty="0" smtClean="0">
              <a:solidFill>
                <a:schemeClr val="tx1"/>
              </a:solidFill>
            </a:rPr>
            <a:t> – HCl,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b="0" kern="1200" noProof="0" dirty="0" smtClean="0">
              <a:solidFill>
                <a:schemeClr val="tx1"/>
              </a:solidFill>
            </a:rPr>
            <a:t>Соли-хлориди</a:t>
          </a:r>
          <a:endParaRPr lang="sr-Cyrl-BA" sz="3200" b="0" kern="1200" noProof="0" dirty="0">
            <a:solidFill>
              <a:schemeClr val="tx1"/>
            </a:solidFill>
          </a:endParaRPr>
        </a:p>
      </dsp:txBody>
      <dsp:txXfrm rot="16200000">
        <a:off x="1813024" y="-1813024"/>
        <a:ext cx="1631751" cy="5257800"/>
      </dsp:txXfrm>
    </dsp:sp>
    <dsp:sp modelId="{BCC7BD21-110D-432F-8775-B273D9BE83F7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noProof="0" dirty="0" smtClean="0">
              <a:solidFill>
                <a:schemeClr val="tx1"/>
              </a:solidFill>
            </a:rPr>
            <a:t>Va  група- </a:t>
          </a:r>
          <a:r>
            <a:rPr lang="sr-Cyrl-BA" sz="2800" b="1" kern="1200" noProof="0" dirty="0" smtClean="0">
              <a:solidFill>
                <a:srgbClr val="C00000"/>
              </a:solidFill>
            </a:rPr>
            <a:t>АЗОТ</a:t>
          </a:r>
          <a:r>
            <a:rPr lang="sr-Cyrl-BA" sz="2800" kern="1200" noProof="0" dirty="0" smtClean="0">
              <a:solidFill>
                <a:schemeClr val="tx1"/>
              </a:solidFill>
            </a:rPr>
            <a:t>-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noProof="0" dirty="0" smtClean="0">
              <a:solidFill>
                <a:schemeClr val="tx1"/>
              </a:solidFill>
            </a:rPr>
            <a:t>HNO</a:t>
          </a:r>
          <a:r>
            <a:rPr lang="sr-Cyrl-BA" sz="2800" kern="12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kern="1200" noProof="0" dirty="0" smtClean="0">
              <a:solidFill>
                <a:schemeClr val="tx1"/>
              </a:solidFill>
            </a:rPr>
            <a:t>,HNO</a:t>
          </a:r>
          <a:r>
            <a:rPr lang="sr-Cyrl-BA" sz="2800" kern="12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₃</a:t>
          </a:r>
          <a:r>
            <a:rPr lang="sr-Cyrl-BA" sz="2800" kern="1200" noProof="0" dirty="0" smtClean="0">
              <a:solidFill>
                <a:schemeClr val="tx1"/>
              </a:solidFill>
            </a:rPr>
            <a:t>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noProof="0" dirty="0" smtClean="0">
              <a:solidFill>
                <a:schemeClr val="tx1"/>
              </a:solidFill>
            </a:rPr>
            <a:t>Соли нитрити, нитрати</a:t>
          </a:r>
          <a:endParaRPr lang="sr-Cyrl-BA" sz="2800" kern="1200" noProof="0" dirty="0">
            <a:solidFill>
              <a:schemeClr val="tx1"/>
            </a:solidFill>
          </a:endParaRPr>
        </a:p>
      </dsp:txBody>
      <dsp:txXfrm>
        <a:off x="5257800" y="0"/>
        <a:ext cx="5257800" cy="1631751"/>
      </dsp:txXfrm>
    </dsp:sp>
    <dsp:sp modelId="{8273CC5A-F06B-4D21-93B6-D26117D1BBCF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noProof="0" dirty="0" smtClean="0">
              <a:solidFill>
                <a:schemeClr val="tx1"/>
              </a:solidFill>
            </a:rPr>
            <a:t>VIa група –ХАЛКОГЕНИ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b="1" kern="1200" noProof="0" dirty="0" smtClean="0">
              <a:solidFill>
                <a:srgbClr val="C00000"/>
              </a:solidFill>
            </a:rPr>
            <a:t>СУМПОР</a:t>
          </a:r>
          <a:r>
            <a:rPr lang="sr-Cyrl-BA" sz="2800" kern="1200" noProof="0" dirty="0" smtClean="0">
              <a:solidFill>
                <a:schemeClr val="tx1"/>
              </a:solidFill>
            </a:rPr>
            <a:t> –H</a:t>
          </a:r>
          <a:r>
            <a:rPr lang="sr-Cyrl-BA" sz="2800" kern="12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kern="1200" noProof="0" dirty="0" smtClean="0">
              <a:solidFill>
                <a:schemeClr val="tx1"/>
              </a:solidFill>
            </a:rPr>
            <a:t>S,H</a:t>
          </a:r>
          <a:r>
            <a:rPr lang="sr-Cyrl-BA" sz="2800" kern="12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kern="1200" noProof="0" dirty="0" smtClean="0">
              <a:solidFill>
                <a:schemeClr val="tx1"/>
              </a:solidFill>
            </a:rPr>
            <a:t>SO</a:t>
          </a:r>
          <a:r>
            <a:rPr lang="sr-Cyrl-BA" sz="2800" kern="12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₃</a:t>
          </a:r>
          <a:r>
            <a:rPr lang="sr-Cyrl-BA" sz="2800" kern="1200" noProof="0" dirty="0" smtClean="0">
              <a:solidFill>
                <a:schemeClr val="tx1"/>
              </a:solidFill>
            </a:rPr>
            <a:t>,H</a:t>
          </a:r>
          <a:r>
            <a:rPr lang="sr-Cyrl-BA" sz="2800" kern="12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kern="1200" noProof="0" dirty="0" smtClean="0">
              <a:solidFill>
                <a:schemeClr val="tx1"/>
              </a:solidFill>
            </a:rPr>
            <a:t>SO</a:t>
          </a:r>
          <a:r>
            <a:rPr lang="sr-Cyrl-BA" sz="2800" kern="1200" noProof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₄</a:t>
          </a:r>
          <a:endParaRPr lang="sr-Cyrl-BA" sz="2800" kern="1200" noProof="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noProof="0" dirty="0" smtClean="0">
              <a:solidFill>
                <a:schemeClr val="tx1"/>
              </a:solidFill>
            </a:rPr>
            <a:t>Соли сулфиди,сулфити,сулфати</a:t>
          </a:r>
          <a:endParaRPr lang="sr-Cyrl-BA" sz="2800" kern="1200" noProof="0" dirty="0">
            <a:solidFill>
              <a:schemeClr val="tx1"/>
            </a:solidFill>
          </a:endParaRPr>
        </a:p>
      </dsp:txBody>
      <dsp:txXfrm rot="10800000">
        <a:off x="0" y="2719586"/>
        <a:ext cx="5257800" cy="1631751"/>
      </dsp:txXfrm>
    </dsp:sp>
    <dsp:sp modelId="{AC76FA8B-10D2-448B-9C0E-760F7A2A5D03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noProof="0" smtClean="0">
              <a:solidFill>
                <a:schemeClr val="bg1"/>
              </a:solidFill>
            </a:rPr>
            <a:t>IVa група- </a:t>
          </a:r>
          <a:r>
            <a:rPr lang="sr-Cyrl-BA" sz="2800" b="1" kern="1200" noProof="0" smtClean="0">
              <a:solidFill>
                <a:srgbClr val="C00000"/>
              </a:solidFill>
            </a:rPr>
            <a:t>УГЉЕНИК</a:t>
          </a:r>
          <a:r>
            <a:rPr lang="sr-Cyrl-BA" sz="2800" kern="1200" noProof="0" smtClean="0">
              <a:solidFill>
                <a:schemeClr val="bg1"/>
              </a:solidFill>
            </a:rPr>
            <a:t>-H</a:t>
          </a:r>
          <a:r>
            <a:rPr lang="sr-Cyrl-BA" sz="2800" kern="1200" noProof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r>
            <a:rPr lang="sr-Cyrl-BA" sz="2800" kern="1200" noProof="0" smtClean="0">
              <a:solidFill>
                <a:schemeClr val="bg1"/>
              </a:solidFill>
            </a:rPr>
            <a:t>CO</a:t>
          </a:r>
          <a:r>
            <a:rPr lang="sr-Cyrl-BA" sz="2800" kern="1200" noProof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₃</a:t>
          </a:r>
          <a:r>
            <a:rPr lang="sr-Cyrl-BA" sz="2800" kern="1200" noProof="0" smtClean="0">
              <a:solidFill>
                <a:schemeClr val="bg1"/>
              </a:solidFill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kern="1200" noProof="0" smtClean="0">
              <a:solidFill>
                <a:schemeClr val="bg1"/>
              </a:solidFill>
            </a:rPr>
            <a:t>Соли карбонати</a:t>
          </a:r>
          <a:endParaRPr lang="sr-Cyrl-BA" sz="2800" kern="1200" noProof="0">
            <a:solidFill>
              <a:schemeClr val="bg1"/>
            </a:solidFill>
          </a:endParaRPr>
        </a:p>
      </dsp:txBody>
      <dsp:txXfrm rot="5400000">
        <a:off x="7070824" y="906562"/>
        <a:ext cx="1631751" cy="5257800"/>
      </dsp:txXfrm>
    </dsp:sp>
    <dsp:sp modelId="{1EB4324B-2126-44CC-B42A-31CC50A6E372}">
      <dsp:nvSpPr>
        <dsp:cNvPr id="0" name=""/>
        <dsp:cNvSpPr/>
      </dsp:nvSpPr>
      <dsp:spPr>
        <a:xfrm>
          <a:off x="4194041" y="1619230"/>
          <a:ext cx="3154680" cy="108783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800" b="1" kern="1200" dirty="0">
              <a:solidFill>
                <a:schemeClr val="tx1"/>
              </a:solidFill>
            </a:rPr>
            <a:t>НЕМЕТАЛИ</a:t>
          </a:r>
        </a:p>
      </dsp:txBody>
      <dsp:txXfrm>
        <a:off x="4194041" y="1619230"/>
        <a:ext cx="3154680" cy="10878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A9BF5E-7810-463B-B319-73DBC7FD9F65}">
      <dsp:nvSpPr>
        <dsp:cNvPr id="0" name=""/>
        <dsp:cNvSpPr/>
      </dsp:nvSpPr>
      <dsp:spPr>
        <a:xfrm>
          <a:off x="1031" y="0"/>
          <a:ext cx="2682184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6000" kern="1200" noProof="0" smtClean="0"/>
            <a:t>Ia</a:t>
          </a:r>
          <a:endParaRPr lang="sr-Cyrl-BA" sz="6000" kern="1200" noProof="0"/>
        </a:p>
      </dsp:txBody>
      <dsp:txXfrm>
        <a:off x="1031" y="0"/>
        <a:ext cx="2682184" cy="1305401"/>
      </dsp:txXfrm>
    </dsp:sp>
    <dsp:sp modelId="{12C5076A-03AE-4366-951C-D3D01416BC44}">
      <dsp:nvSpPr>
        <dsp:cNvPr id="0" name=""/>
        <dsp:cNvSpPr/>
      </dsp:nvSpPr>
      <dsp:spPr>
        <a:xfrm>
          <a:off x="269250" y="1306676"/>
          <a:ext cx="2145747" cy="131198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3800" b="1" kern="1200" dirty="0">
              <a:solidFill>
                <a:srgbClr val="FFC000"/>
              </a:solidFill>
            </a:rPr>
            <a:t>Na</a:t>
          </a:r>
          <a:endParaRPr lang="sr-Cyrl-BA" sz="3800" b="1" kern="1200" dirty="0">
            <a:solidFill>
              <a:srgbClr val="FFC000"/>
            </a:solidFill>
          </a:endParaRPr>
        </a:p>
      </dsp:txBody>
      <dsp:txXfrm>
        <a:off x="269250" y="1306676"/>
        <a:ext cx="2145747" cy="1311987"/>
      </dsp:txXfrm>
    </dsp:sp>
    <dsp:sp modelId="{EC765ABC-03FE-49BD-9EED-D47731C3F2EA}">
      <dsp:nvSpPr>
        <dsp:cNvPr id="0" name=""/>
        <dsp:cNvSpPr/>
      </dsp:nvSpPr>
      <dsp:spPr>
        <a:xfrm>
          <a:off x="269250" y="2820508"/>
          <a:ext cx="2145747" cy="131198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800" kern="1200" noProof="0" smtClean="0"/>
            <a:t>NaOH</a:t>
          </a:r>
          <a:endParaRPr lang="sr-Cyrl-BA" sz="3800" kern="1200" noProof="0"/>
        </a:p>
      </dsp:txBody>
      <dsp:txXfrm>
        <a:off x="269250" y="2820508"/>
        <a:ext cx="2145747" cy="1311987"/>
      </dsp:txXfrm>
    </dsp:sp>
    <dsp:sp modelId="{24DE318C-115D-48DE-81BF-E5B94676B007}">
      <dsp:nvSpPr>
        <dsp:cNvPr id="0" name=""/>
        <dsp:cNvSpPr/>
      </dsp:nvSpPr>
      <dsp:spPr>
        <a:xfrm>
          <a:off x="2884379" y="0"/>
          <a:ext cx="2682184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6000" kern="1200" noProof="0" dirty="0" smtClean="0"/>
            <a:t>IIa</a:t>
          </a:r>
          <a:endParaRPr lang="sr-Cyrl-BA" sz="6000" kern="1200" noProof="0" dirty="0"/>
        </a:p>
      </dsp:txBody>
      <dsp:txXfrm>
        <a:off x="2884379" y="0"/>
        <a:ext cx="2682184" cy="1305401"/>
      </dsp:txXfrm>
    </dsp:sp>
    <dsp:sp modelId="{AF0E7E72-D7B1-4549-AC05-035E6AC3BCEB}">
      <dsp:nvSpPr>
        <dsp:cNvPr id="0" name=""/>
        <dsp:cNvSpPr/>
      </dsp:nvSpPr>
      <dsp:spPr>
        <a:xfrm>
          <a:off x="3152597" y="1306676"/>
          <a:ext cx="2145747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800" b="1" kern="1200" noProof="0" dirty="0" smtClean="0">
              <a:solidFill>
                <a:srgbClr val="FFC000"/>
              </a:solidFill>
            </a:rPr>
            <a:t>Ca, Mg</a:t>
          </a:r>
          <a:endParaRPr lang="sr-Cyrl-BA" sz="3800" b="1" kern="1200" noProof="0" dirty="0">
            <a:solidFill>
              <a:srgbClr val="FFC000"/>
            </a:solidFill>
          </a:endParaRPr>
        </a:p>
      </dsp:txBody>
      <dsp:txXfrm>
        <a:off x="3152597" y="1306676"/>
        <a:ext cx="2145747" cy="1311987"/>
      </dsp:txXfrm>
    </dsp:sp>
    <dsp:sp modelId="{1EF15630-D5E6-4B78-9E5B-50029FD738F2}">
      <dsp:nvSpPr>
        <dsp:cNvPr id="0" name=""/>
        <dsp:cNvSpPr/>
      </dsp:nvSpPr>
      <dsp:spPr>
        <a:xfrm>
          <a:off x="3152597" y="2820508"/>
          <a:ext cx="2145747" cy="1311987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800" kern="1200" noProof="0" dirty="0" smtClean="0"/>
            <a:t>Ca(OH)</a:t>
          </a:r>
          <a:r>
            <a:rPr lang="sr-Cyrl-BA" sz="3800" kern="1200" noProof="0" dirty="0" smtClean="0">
              <a:latin typeface="Calibri" panose="020F0502020204030204" pitchFamily="34" charset="0"/>
              <a:cs typeface="Calibri" panose="020F0502020204030204" pitchFamily="34" charset="0"/>
            </a:rPr>
            <a:t>₂, Mg(OH)₂</a:t>
          </a:r>
          <a:endParaRPr lang="sr-Cyrl-BA" sz="3800" kern="1200" noProof="0" dirty="0"/>
        </a:p>
      </dsp:txBody>
      <dsp:txXfrm>
        <a:off x="3152597" y="2820508"/>
        <a:ext cx="2145747" cy="1311987"/>
      </dsp:txXfrm>
    </dsp:sp>
    <dsp:sp modelId="{E8ACFE13-721C-4FA7-BB2A-7CAE9015569A}">
      <dsp:nvSpPr>
        <dsp:cNvPr id="0" name=""/>
        <dsp:cNvSpPr/>
      </dsp:nvSpPr>
      <dsp:spPr>
        <a:xfrm>
          <a:off x="5767727" y="0"/>
          <a:ext cx="2682184" cy="4351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6000" kern="1200" noProof="0" dirty="0" smtClean="0"/>
            <a:t>IIIa</a:t>
          </a:r>
          <a:endParaRPr lang="sr-Cyrl-BA" sz="6000" kern="1200" noProof="0" dirty="0"/>
        </a:p>
      </dsp:txBody>
      <dsp:txXfrm>
        <a:off x="5767727" y="0"/>
        <a:ext cx="2682184" cy="1305401"/>
      </dsp:txXfrm>
    </dsp:sp>
    <dsp:sp modelId="{C2182B1D-06B7-491F-853D-13677A8D3E9E}">
      <dsp:nvSpPr>
        <dsp:cNvPr id="0" name=""/>
        <dsp:cNvSpPr/>
      </dsp:nvSpPr>
      <dsp:spPr>
        <a:xfrm>
          <a:off x="6035945" y="1306676"/>
          <a:ext cx="2145747" cy="1311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3800" b="1" kern="1200" dirty="0">
              <a:solidFill>
                <a:srgbClr val="FFC000"/>
              </a:solidFill>
            </a:rPr>
            <a:t>Al</a:t>
          </a:r>
          <a:endParaRPr lang="sr-Cyrl-BA" sz="3800" b="1" kern="1200" dirty="0">
            <a:solidFill>
              <a:srgbClr val="FFC000"/>
            </a:solidFill>
          </a:endParaRPr>
        </a:p>
      </dsp:txBody>
      <dsp:txXfrm>
        <a:off x="6035945" y="1306676"/>
        <a:ext cx="2145747" cy="1311987"/>
      </dsp:txXfrm>
    </dsp:sp>
    <dsp:sp modelId="{EDE5E7E1-99B6-4A03-AF34-0B02EE0FA862}">
      <dsp:nvSpPr>
        <dsp:cNvPr id="0" name=""/>
        <dsp:cNvSpPr/>
      </dsp:nvSpPr>
      <dsp:spPr>
        <a:xfrm>
          <a:off x="6035945" y="2820508"/>
          <a:ext cx="2145747" cy="131198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72390" rIns="9652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3800" kern="1200" dirty="0">
              <a:latin typeface="Calibri" panose="020F0502020204030204" pitchFamily="34" charset="0"/>
              <a:cs typeface="Calibri" panose="020F0502020204030204" pitchFamily="34" charset="0"/>
            </a:rPr>
            <a:t>Al(OH)₃</a:t>
          </a:r>
          <a:endParaRPr lang="sr-Cyrl-BA" sz="3800" kern="1200" dirty="0"/>
        </a:p>
      </dsp:txBody>
      <dsp:txXfrm>
        <a:off x="6035945" y="2820508"/>
        <a:ext cx="2145747" cy="13119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CB3442-4FB8-4273-BEB4-036C3B7274B1}">
      <dsp:nvSpPr>
        <dsp:cNvPr id="0" name=""/>
        <dsp:cNvSpPr/>
      </dsp:nvSpPr>
      <dsp:spPr>
        <a:xfrm>
          <a:off x="0" y="1381228"/>
          <a:ext cx="3967562" cy="675585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BA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КАРБОКСИЛНА КИСЕЛИНА</a:t>
          </a:r>
        </a:p>
      </dsp:txBody>
      <dsp:txXfrm>
        <a:off x="0" y="1381228"/>
        <a:ext cx="3967562" cy="675585"/>
      </dsp:txXfrm>
    </dsp:sp>
    <dsp:sp modelId="{73B1486A-CB07-4400-A4AC-3C88BA9B77E6}">
      <dsp:nvSpPr>
        <dsp:cNvPr id="0" name=""/>
        <dsp:cNvSpPr/>
      </dsp:nvSpPr>
      <dsp:spPr>
        <a:xfrm rot="10800000">
          <a:off x="0" y="438"/>
          <a:ext cx="3967562" cy="1400175"/>
        </a:xfrm>
        <a:prstGeom prst="upArrowCallou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АЛДЕХИД</a:t>
          </a:r>
        </a:p>
      </dsp:txBody>
      <dsp:txXfrm rot="10800000">
        <a:off x="0" y="438"/>
        <a:ext cx="3967562" cy="14001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5698D4-F6B3-45ED-834B-B813CD47C093}">
      <dsp:nvSpPr>
        <dsp:cNvPr id="0" name=""/>
        <dsp:cNvSpPr/>
      </dsp:nvSpPr>
      <dsp:spPr>
        <a:xfrm rot="5400000">
          <a:off x="826845" y="1634750"/>
          <a:ext cx="727052" cy="339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0FF79-0F47-40DB-90BD-31DD5285597E}">
      <dsp:nvSpPr>
        <dsp:cNvPr id="0" name=""/>
        <dsp:cNvSpPr/>
      </dsp:nvSpPr>
      <dsp:spPr>
        <a:xfrm>
          <a:off x="3400" y="245932"/>
          <a:ext cx="1656016" cy="11591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300" kern="1200" dirty="0">
              <a:solidFill>
                <a:schemeClr val="tx1"/>
              </a:solidFill>
            </a:rPr>
            <a:t>АЛКИН</a:t>
          </a:r>
        </a:p>
      </dsp:txBody>
      <dsp:txXfrm>
        <a:off x="3400" y="245932"/>
        <a:ext cx="1656016" cy="1159158"/>
      </dsp:txXfrm>
    </dsp:sp>
    <dsp:sp modelId="{B7375D40-5046-4589-B035-03E636E1A98B}">
      <dsp:nvSpPr>
        <dsp:cNvPr id="0" name=""/>
        <dsp:cNvSpPr/>
      </dsp:nvSpPr>
      <dsp:spPr>
        <a:xfrm>
          <a:off x="1646728" y="486856"/>
          <a:ext cx="1229806" cy="676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600" kern="1200" dirty="0">
              <a:solidFill>
                <a:srgbClr val="FFC000"/>
              </a:solidFill>
            </a:rPr>
            <a:t> +</a:t>
          </a:r>
          <a:r>
            <a:rPr lang="sr-Latn-BA" sz="2600" kern="1200" dirty="0">
              <a:solidFill>
                <a:srgbClr val="FFC000"/>
              </a:solidFill>
            </a:rPr>
            <a:t>H</a:t>
          </a:r>
          <a:r>
            <a:rPr lang="sr-Latn-BA" sz="2600" kern="1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endParaRPr lang="sr-Cyrl-BA" sz="2600" kern="1200" dirty="0">
            <a:solidFill>
              <a:srgbClr val="FFC000"/>
            </a:solidFill>
          </a:endParaRPr>
        </a:p>
      </dsp:txBody>
      <dsp:txXfrm>
        <a:off x="1646728" y="486856"/>
        <a:ext cx="1229806" cy="676138"/>
      </dsp:txXfrm>
    </dsp:sp>
    <dsp:sp modelId="{9161BBE0-FABE-4E3D-BE37-F98364970833}">
      <dsp:nvSpPr>
        <dsp:cNvPr id="0" name=""/>
        <dsp:cNvSpPr/>
      </dsp:nvSpPr>
      <dsp:spPr>
        <a:xfrm rot="5400000">
          <a:off x="2104888" y="2750580"/>
          <a:ext cx="778275" cy="4508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576D0-EC8F-4463-9B46-1FC223585D1E}">
      <dsp:nvSpPr>
        <dsp:cNvPr id="0" name=""/>
        <dsp:cNvSpPr/>
      </dsp:nvSpPr>
      <dsp:spPr>
        <a:xfrm>
          <a:off x="1386661" y="1403901"/>
          <a:ext cx="1656016" cy="11591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300" kern="1200" dirty="0">
              <a:solidFill>
                <a:schemeClr val="tx1"/>
              </a:solidFill>
            </a:rPr>
            <a:t>АЛКЕН</a:t>
          </a:r>
        </a:p>
      </dsp:txBody>
      <dsp:txXfrm>
        <a:off x="1386661" y="1403901"/>
        <a:ext cx="1656016" cy="1159158"/>
      </dsp:txXfrm>
    </dsp:sp>
    <dsp:sp modelId="{81E01FC9-6E3B-42E4-96D3-0977680F79FD}">
      <dsp:nvSpPr>
        <dsp:cNvPr id="0" name=""/>
        <dsp:cNvSpPr/>
      </dsp:nvSpPr>
      <dsp:spPr>
        <a:xfrm>
          <a:off x="3076377" y="1563523"/>
          <a:ext cx="1128718" cy="87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600" kern="1200" dirty="0">
              <a:solidFill>
                <a:srgbClr val="FFC000"/>
              </a:solidFill>
            </a:rPr>
            <a:t>+</a:t>
          </a:r>
          <a:r>
            <a:rPr lang="sr-Latn-BA" sz="2600" kern="1200" dirty="0">
              <a:solidFill>
                <a:srgbClr val="FFC000"/>
              </a:solidFill>
            </a:rPr>
            <a:t>H</a:t>
          </a:r>
          <a:r>
            <a:rPr lang="sr-Latn-BA" sz="2600" kern="12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endParaRPr lang="sr-Cyrl-BA" sz="2600" kern="1200" dirty="0">
            <a:solidFill>
              <a:srgbClr val="FFC000"/>
            </a:solidFill>
          </a:endParaRPr>
        </a:p>
      </dsp:txBody>
      <dsp:txXfrm>
        <a:off x="3076377" y="1563523"/>
        <a:ext cx="1128718" cy="870363"/>
      </dsp:txXfrm>
    </dsp:sp>
    <dsp:sp modelId="{3CF19070-224F-471E-927B-46F751612E42}">
      <dsp:nvSpPr>
        <dsp:cNvPr id="0" name=""/>
        <dsp:cNvSpPr/>
      </dsp:nvSpPr>
      <dsp:spPr>
        <a:xfrm>
          <a:off x="2761609" y="2619103"/>
          <a:ext cx="1656016" cy="11591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300" kern="1200" dirty="0">
              <a:solidFill>
                <a:schemeClr val="tx1"/>
              </a:solidFill>
            </a:rPr>
            <a:t>АЛКАН</a:t>
          </a:r>
        </a:p>
      </dsp:txBody>
      <dsp:txXfrm>
        <a:off x="2761609" y="2619103"/>
        <a:ext cx="1656016" cy="1159158"/>
      </dsp:txXfrm>
    </dsp:sp>
    <dsp:sp modelId="{1BF931A6-6C85-4F6F-A20A-9B0FF00149EB}">
      <dsp:nvSpPr>
        <dsp:cNvPr id="0" name=""/>
        <dsp:cNvSpPr/>
      </dsp:nvSpPr>
      <dsp:spPr>
        <a:xfrm>
          <a:off x="4397807" y="2675883"/>
          <a:ext cx="1244066" cy="1044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BA" sz="2700" kern="1200" dirty="0">
              <a:solidFill>
                <a:srgbClr val="FFFF00"/>
              </a:solidFill>
            </a:rPr>
            <a:t>- CO</a:t>
          </a:r>
          <a:r>
            <a:rPr lang="sr-Latn-BA" sz="2700" kern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₂</a:t>
          </a:r>
          <a:endParaRPr lang="sr-Cyrl-BA" sz="2700" kern="1200" dirty="0">
            <a:solidFill>
              <a:srgbClr val="FFFF00"/>
            </a:solidFill>
          </a:endParaRPr>
        </a:p>
      </dsp:txBody>
      <dsp:txXfrm>
        <a:off x="4397807" y="2675883"/>
        <a:ext cx="1244066" cy="1044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99CB-9276-4D4C-B6B0-21A63D2E32C2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90DBB-834A-4624-B8E4-1C4F99AE75F3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94994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31A04-AB2E-4E4D-81C5-C788B95D39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B891688-C44D-46D2-8A5B-DEC90DC92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648F1D00-A96E-4733-9EDD-D4E7ABDDF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="" xmlns:a16="http://schemas.microsoft.com/office/drawing/2014/main" id="{C01C4861-E2F5-4FFE-9984-44C327D3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="" xmlns:a16="http://schemas.microsoft.com/office/drawing/2014/main" id="{C8F34A72-8204-45EC-8C0D-9E853BD8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="" xmlns:a16="http://schemas.microsoft.com/office/drawing/2014/main" id="{072845E9-62C7-470E-AB12-A37C5FC2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88315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1BF802-E71C-4762-9834-728BAF8E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="" xmlns:a16="http://schemas.microsoft.com/office/drawing/2014/main" id="{0675CF93-9AB7-48B3-A6F5-5820DF877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="" xmlns:a16="http://schemas.microsoft.com/office/drawing/2014/main" id="{725C24BA-4715-4FE9-9770-FC9DFC4D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="" xmlns:a16="http://schemas.microsoft.com/office/drawing/2014/main" id="{CB224539-39F4-460B-B4BD-EFBE1043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="" xmlns:a16="http://schemas.microsoft.com/office/drawing/2014/main" id="{17AAB1EA-A064-4FD0-907E-067CB6E7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18552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="" xmlns:a16="http://schemas.microsoft.com/office/drawing/2014/main" id="{603C6A47-5CC8-4288-B76F-026BE01FE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="" xmlns:a16="http://schemas.microsoft.com/office/drawing/2014/main" id="{AC3E1446-35C0-45AE-A430-E7B1A5A3C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="" xmlns:a16="http://schemas.microsoft.com/office/drawing/2014/main" id="{1CB55ADC-4A5D-4EF3-AA88-E9047018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="" xmlns:a16="http://schemas.microsoft.com/office/drawing/2014/main" id="{854E325F-4E0E-4131-B517-1D5764EF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="" xmlns:a16="http://schemas.microsoft.com/office/drawing/2014/main" id="{5F118342-F88E-491F-83AC-6DDD82D3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323520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CD00BCD-7E97-437D-97A3-056F40CE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53C97297-78F8-4665-8379-7826E5A4E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="" xmlns:a16="http://schemas.microsoft.com/office/drawing/2014/main" id="{8577ADF1-600B-4CCB-ACD3-C7296E7A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="" xmlns:a16="http://schemas.microsoft.com/office/drawing/2014/main" id="{AC25B95E-FD80-40E9-9D0C-DB1F5051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="" xmlns:a16="http://schemas.microsoft.com/office/drawing/2014/main" id="{593CAEE2-5F85-4BC0-A4CA-21D4B42B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398113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974E1A8-1025-4A02-B387-21AD3784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="" xmlns:a16="http://schemas.microsoft.com/office/drawing/2014/main" id="{1339954B-6B8D-4BEF-8FE8-1F14E86AF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="" xmlns:a16="http://schemas.microsoft.com/office/drawing/2014/main" id="{7E937291-CABF-44E6-BCCC-83C06266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="" xmlns:a16="http://schemas.microsoft.com/office/drawing/2014/main" id="{6B722E5C-DCB7-4851-ACB5-E2B95434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="" xmlns:a16="http://schemas.microsoft.com/office/drawing/2014/main" id="{5753D7CF-EF3F-4B62-A2C5-DEB98DB9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56133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20CE939-0AA1-4D09-8E74-FA28CE96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A617ADBC-D8FC-422D-A44C-CE6811072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sadržaj 3">
            <a:extLst>
              <a:ext uri="{FF2B5EF4-FFF2-40B4-BE49-F238E27FC236}">
                <a16:creationId xmlns="" xmlns:a16="http://schemas.microsoft.com/office/drawing/2014/main" id="{DB89C464-56EA-4CCE-BBD5-5F480502C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5" name="Čuvar mesta za datum 4">
            <a:extLst>
              <a:ext uri="{FF2B5EF4-FFF2-40B4-BE49-F238E27FC236}">
                <a16:creationId xmlns="" xmlns:a16="http://schemas.microsoft.com/office/drawing/2014/main" id="{F46F9C1C-2DAD-4AD9-A67D-61D9890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="" xmlns:a16="http://schemas.microsoft.com/office/drawing/2014/main" id="{2D4FC28F-F8D4-4CF0-835F-D56E57FB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="" xmlns:a16="http://schemas.microsoft.com/office/drawing/2014/main" id="{3CC1E35E-960B-4669-9AB7-CF7FF6AD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5795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537ECC0-C1A2-4C0D-95E7-66320045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="" xmlns:a16="http://schemas.microsoft.com/office/drawing/2014/main" id="{D51A5164-7429-4709-A215-55F3413C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="" xmlns:a16="http://schemas.microsoft.com/office/drawing/2014/main" id="{0871DD62-C04D-41BF-B35B-01D7F18DD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5" name="Čuvar mesta za tekst 4">
            <a:extLst>
              <a:ext uri="{FF2B5EF4-FFF2-40B4-BE49-F238E27FC236}">
                <a16:creationId xmlns="" xmlns:a16="http://schemas.microsoft.com/office/drawing/2014/main" id="{42C9E5A1-B144-48C0-8202-C7DD2623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="" xmlns:a16="http://schemas.microsoft.com/office/drawing/2014/main" id="{C02E03D4-EDFE-4CDD-BA63-74CBDAE83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7" name="Čuvar mesta za datum 6">
            <a:extLst>
              <a:ext uri="{FF2B5EF4-FFF2-40B4-BE49-F238E27FC236}">
                <a16:creationId xmlns="" xmlns:a16="http://schemas.microsoft.com/office/drawing/2014/main" id="{BC97E689-6052-40F6-A8EA-399A504B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8" name="Čuvar mesta za podnožje 7">
            <a:extLst>
              <a:ext uri="{FF2B5EF4-FFF2-40B4-BE49-F238E27FC236}">
                <a16:creationId xmlns="" xmlns:a16="http://schemas.microsoft.com/office/drawing/2014/main" id="{D0FD42E3-E5FA-46A7-9B79-753D01E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Čuvar mesta za broj slajda 8">
            <a:extLst>
              <a:ext uri="{FF2B5EF4-FFF2-40B4-BE49-F238E27FC236}">
                <a16:creationId xmlns="" xmlns:a16="http://schemas.microsoft.com/office/drawing/2014/main" id="{AE55971C-FB09-484C-A9E7-BBC9354E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42876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F91035F-DF0B-40EF-B6AD-37F7DA23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datum 2">
            <a:extLst>
              <a:ext uri="{FF2B5EF4-FFF2-40B4-BE49-F238E27FC236}">
                <a16:creationId xmlns="" xmlns:a16="http://schemas.microsoft.com/office/drawing/2014/main" id="{B20CCA9C-CF06-4648-B8B2-69401238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4" name="Čuvar mesta za podnožje 3">
            <a:extLst>
              <a:ext uri="{FF2B5EF4-FFF2-40B4-BE49-F238E27FC236}">
                <a16:creationId xmlns="" xmlns:a16="http://schemas.microsoft.com/office/drawing/2014/main" id="{709A2F1D-1336-4B05-9420-1F997084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Čuvar mesta za broj slajda 4">
            <a:extLst>
              <a:ext uri="{FF2B5EF4-FFF2-40B4-BE49-F238E27FC236}">
                <a16:creationId xmlns="" xmlns:a16="http://schemas.microsoft.com/office/drawing/2014/main" id="{83F063D5-FD5B-433B-B9AF-1BFFE096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386771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="" xmlns:a16="http://schemas.microsoft.com/office/drawing/2014/main" id="{3D9201F2-5192-4119-8541-728C2D63B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3" name="Čuvar mesta za podnožje 2">
            <a:extLst>
              <a:ext uri="{FF2B5EF4-FFF2-40B4-BE49-F238E27FC236}">
                <a16:creationId xmlns="" xmlns:a16="http://schemas.microsoft.com/office/drawing/2014/main" id="{007254B6-F2C0-4F6D-9033-89287B24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Čuvar mesta za broj slajda 3">
            <a:extLst>
              <a:ext uri="{FF2B5EF4-FFF2-40B4-BE49-F238E27FC236}">
                <a16:creationId xmlns="" xmlns:a16="http://schemas.microsoft.com/office/drawing/2014/main" id="{C35438A2-2EE5-46A2-9A02-66F1DC0E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35948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21AE7CF-7227-43C4-ADDB-FB135950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D046999B-F0FA-4506-8796-BE9AA386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75900023-73F5-4CC0-8CA7-F1ED30EEC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="" xmlns:a16="http://schemas.microsoft.com/office/drawing/2014/main" id="{C4C2C582-3231-4F4F-899F-D9187013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="" xmlns:a16="http://schemas.microsoft.com/office/drawing/2014/main" id="{D9EB143B-329A-4FCA-B9C6-17BA9BF3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="" xmlns:a16="http://schemas.microsoft.com/office/drawing/2014/main" id="{5E927E43-5BCA-4E09-93FE-B6E4519B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34930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5486096-0EE2-47D3-92A9-72A5D2DD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sliku 2">
            <a:extLst>
              <a:ext uri="{FF2B5EF4-FFF2-40B4-BE49-F238E27FC236}">
                <a16:creationId xmlns="" xmlns:a16="http://schemas.microsoft.com/office/drawing/2014/main" id="{A0715EBD-CE7F-47C1-AB3C-39E7014F5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Čuvar mesta za tekst 3">
            <a:extLst>
              <a:ext uri="{FF2B5EF4-FFF2-40B4-BE49-F238E27FC236}">
                <a16:creationId xmlns="" xmlns:a16="http://schemas.microsoft.com/office/drawing/2014/main" id="{8EA73CBA-98C6-48A6-8B2D-278A4E9E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="" xmlns:a16="http://schemas.microsoft.com/office/drawing/2014/main" id="{B23B51A4-FA9D-48F6-83CD-95E7D774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Čuvar mesta za podnožje 5">
            <a:extLst>
              <a:ext uri="{FF2B5EF4-FFF2-40B4-BE49-F238E27FC236}">
                <a16:creationId xmlns="" xmlns:a16="http://schemas.microsoft.com/office/drawing/2014/main" id="{BFB0062D-97E9-489C-AE8B-0871E1DF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Čuvar mesta za broj slajda 6">
            <a:extLst>
              <a:ext uri="{FF2B5EF4-FFF2-40B4-BE49-F238E27FC236}">
                <a16:creationId xmlns="" xmlns:a16="http://schemas.microsoft.com/office/drawing/2014/main" id="{6E27D2CE-ACB2-49D6-868B-BC8F9B14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174666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="" xmlns:a16="http://schemas.microsoft.com/office/drawing/2014/main" id="{BFD97568-55D4-4DCA-AAC4-9AFA8EF8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sr-Cyrl-BA"/>
          </a:p>
        </p:txBody>
      </p:sp>
      <p:sp>
        <p:nvSpPr>
          <p:cNvPr id="3" name="Čuvar mesta za tekst 2">
            <a:extLst>
              <a:ext uri="{FF2B5EF4-FFF2-40B4-BE49-F238E27FC236}">
                <a16:creationId xmlns="" xmlns:a16="http://schemas.microsoft.com/office/drawing/2014/main" id="{6962ED9E-5878-4D13-AD96-32F27C56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BA"/>
          </a:p>
        </p:txBody>
      </p:sp>
      <p:sp>
        <p:nvSpPr>
          <p:cNvPr id="4" name="Čuvar mesta za datum 3">
            <a:extLst>
              <a:ext uri="{FF2B5EF4-FFF2-40B4-BE49-F238E27FC236}">
                <a16:creationId xmlns="" xmlns:a16="http://schemas.microsoft.com/office/drawing/2014/main" id="{633EA8B9-468F-4CF5-9140-77EFFA999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B57C-37E2-4F93-BDB5-CADEAF94BFF9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Čuvar mesta za podnožje 4">
            <a:extLst>
              <a:ext uri="{FF2B5EF4-FFF2-40B4-BE49-F238E27FC236}">
                <a16:creationId xmlns="" xmlns:a16="http://schemas.microsoft.com/office/drawing/2014/main" id="{587A25E6-18EF-49C5-B5E1-27AE28DB4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Čuvar mesta za broj slajda 5">
            <a:extLst>
              <a:ext uri="{FF2B5EF4-FFF2-40B4-BE49-F238E27FC236}">
                <a16:creationId xmlns="" xmlns:a16="http://schemas.microsoft.com/office/drawing/2014/main" id="{B08A896A-FA4B-4E6A-B2A4-95067E577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DAD2-6E79-4427-A20F-92D697D7A29E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="" xmlns:p14="http://schemas.microsoft.com/office/powerpoint/2010/main" val="65605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5A0AD4A-500A-4018-A085-7BAA18103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СИСТЕМАТИЗАЦИЈА ГРАДИВА </a:t>
            </a:r>
            <a:r>
              <a:rPr lang="sr-Latn-BA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 </a:t>
            </a:r>
            <a:r>
              <a:rPr lang="sr-Cyrl-BA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РАЗРЕДА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E3A1B3A-CC26-4756-8782-92EA486D9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2553"/>
            <a:ext cx="9144000" cy="1655762"/>
          </a:xfrm>
        </p:spPr>
        <p:txBody>
          <a:bodyPr/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Школски час -  хемија</a:t>
            </a: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Наставник: Арјана Салчиновић</a:t>
            </a:r>
          </a:p>
        </p:txBody>
      </p:sp>
    </p:spTree>
    <p:extLst>
      <p:ext uri="{BB962C8B-B14F-4D97-AF65-F5344CB8AC3E}">
        <p14:creationId xmlns="" xmlns:p14="http://schemas.microsoft.com/office/powerpoint/2010/main" val="202038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DBD13B2D-5D52-41F7-AD10-B0454C1FE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579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B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Cyrl-BA" dirty="0">
                <a:solidFill>
                  <a:schemeClr val="bg1"/>
                </a:solidFill>
              </a:rPr>
              <a:t>                                            </a:t>
            </a:r>
            <a:r>
              <a:rPr lang="sr-Cyrl-BA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СРЕЋНО ВЈЕЖБАЊЕ!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="" xmlns:p14="http://schemas.microsoft.com/office/powerpoint/2010/main" val="363585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6B94CAD-D84A-4CB9-8C4A-DDFEAE65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80" y="189463"/>
            <a:ext cx="10468429" cy="1327831"/>
          </a:xfrm>
        </p:spPr>
        <p:txBody>
          <a:bodyPr/>
          <a:lstStyle/>
          <a:p>
            <a:r>
              <a:rPr lang="sr-Cyrl-BA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Неметали </a:t>
            </a:r>
            <a:r>
              <a:rPr lang="sr-Cyrl-BA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градитељи </a:t>
            </a:r>
            <a:r>
              <a:rPr lang="sr-Cyrl-BA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киселина</a:t>
            </a:r>
          </a:p>
        </p:txBody>
      </p:sp>
      <p:graphicFrame>
        <p:nvGraphicFramePr>
          <p:cNvPr id="4" name="Čuvar mesta za sadržaj 3">
            <a:extLst>
              <a:ext uri="{FF2B5EF4-FFF2-40B4-BE49-F238E27FC236}">
                <a16:creationId xmlns="" xmlns:a16="http://schemas.microsoft.com/office/drawing/2014/main" id="{5E2DCF1F-81E2-4B0A-9347-15FB07F7E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2407204"/>
              </p:ext>
            </p:extLst>
          </p:nvPr>
        </p:nvGraphicFramePr>
        <p:xfrm>
          <a:off x="742210" y="14641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lačić 5">
            <a:extLst>
              <a:ext uri="{FF2B5EF4-FFF2-40B4-BE49-F238E27FC236}">
                <a16:creationId xmlns="" xmlns:a16="http://schemas.microsoft.com/office/drawing/2014/main" id="{BCF85413-42D7-4ADF-8EE1-9525B930CE14}"/>
              </a:ext>
            </a:extLst>
          </p:cNvPr>
          <p:cNvSpPr/>
          <p:nvPr/>
        </p:nvSpPr>
        <p:spPr>
          <a:xfrm>
            <a:off x="10398047" y="1464162"/>
            <a:ext cx="1527545" cy="132783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4E515C38-5382-43B0-BC26-AC6F18A2D1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36" y="5325156"/>
            <a:ext cx="1653915" cy="132783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41612758-6C15-435D-A604-91340DADE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" y="5779222"/>
            <a:ext cx="1454194" cy="9127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4B448CE-E163-4C90-907D-3D729C72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47" y="3062305"/>
            <a:ext cx="1186504" cy="1447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9">
            <a:extLst>
              <a:ext uri="{FF2B5EF4-FFF2-40B4-BE49-F238E27FC236}">
                <a16:creationId xmlns="" xmlns:a16="http://schemas.microsoft.com/office/drawing/2014/main" id="{049C86E0-8CC9-4B07-8671-D4D476EAD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0131197"/>
              </p:ext>
            </p:extLst>
          </p:nvPr>
        </p:nvGraphicFramePr>
        <p:xfrm>
          <a:off x="9778351" y="1853978"/>
          <a:ext cx="1828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800611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BA" dirty="0"/>
                        <a:t> </a:t>
                      </a:r>
                      <a:r>
                        <a:rPr lang="sr-Cyrl-BA" dirty="0"/>
                        <a:t>загађују ваздух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9363834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BAE9B32B-A876-4FF2-90D4-DC6C7A05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0" y="2082517"/>
            <a:ext cx="1012185" cy="1418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164174A6-178D-4C70-83DF-1FA8B9DF5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9" y="1266860"/>
            <a:ext cx="1119161" cy="1795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5100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20DE44F-71DA-4CFB-B0FF-D9539FD1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814" y="500062"/>
            <a:ext cx="7870371" cy="1325563"/>
          </a:xfrm>
        </p:spPr>
        <p:txBody>
          <a:bodyPr/>
          <a:lstStyle/>
          <a:p>
            <a:r>
              <a:rPr lang="sr-Cyrl-B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Метали- градитељи база</a:t>
            </a:r>
          </a:p>
        </p:txBody>
      </p:sp>
      <p:graphicFrame>
        <p:nvGraphicFramePr>
          <p:cNvPr id="7" name="Čuvar mesta za sadržaj 6">
            <a:extLst>
              <a:ext uri="{FF2B5EF4-FFF2-40B4-BE49-F238E27FC236}">
                <a16:creationId xmlns="" xmlns:a16="http://schemas.microsoft.com/office/drawing/2014/main" id="{CA05FA25-8932-4738-9043-805E9E442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7507758"/>
              </p:ext>
            </p:extLst>
          </p:nvPr>
        </p:nvGraphicFramePr>
        <p:xfrm>
          <a:off x="462641" y="1810575"/>
          <a:ext cx="84509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a 8">
            <a:extLst>
              <a:ext uri="{FF2B5EF4-FFF2-40B4-BE49-F238E27FC236}">
                <a16:creationId xmlns="" xmlns:a16="http://schemas.microsoft.com/office/drawing/2014/main" id="{B1FD0562-1BC0-4DFA-A33F-C7CB280B2B18}"/>
              </a:ext>
            </a:extLst>
          </p:cNvPr>
          <p:cNvGrpSpPr/>
          <p:nvPr/>
        </p:nvGrpSpPr>
        <p:grpSpPr>
          <a:xfrm>
            <a:off x="9133930" y="1735137"/>
            <a:ext cx="2595428" cy="4532314"/>
            <a:chOff x="7176845" y="0"/>
            <a:chExt cx="3337470" cy="4351338"/>
          </a:xfrm>
        </p:grpSpPr>
        <p:sp>
          <p:nvSpPr>
            <p:cNvPr id="10" name="Pravougaonik: sa zaobljenim uglovima 9">
              <a:extLst>
                <a:ext uri="{FF2B5EF4-FFF2-40B4-BE49-F238E27FC236}">
                  <a16:creationId xmlns="" xmlns:a16="http://schemas.microsoft.com/office/drawing/2014/main" id="{93DC9438-B4D0-40AB-951E-93C96A7C9377}"/>
                </a:ext>
              </a:extLst>
            </p:cNvPr>
            <p:cNvSpPr/>
            <p:nvPr/>
          </p:nvSpPr>
          <p:spPr>
            <a:xfrm>
              <a:off x="7176845" y="0"/>
              <a:ext cx="3337470" cy="435133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avougaonik: sa zaobljenim uglovima 4">
              <a:extLst>
                <a:ext uri="{FF2B5EF4-FFF2-40B4-BE49-F238E27FC236}">
                  <a16:creationId xmlns="" xmlns:a16="http://schemas.microsoft.com/office/drawing/2014/main" id="{392A27D2-3E57-4659-8FAE-68D690B5F39B}"/>
                </a:ext>
              </a:extLst>
            </p:cNvPr>
            <p:cNvSpPr txBox="1"/>
            <p:nvPr/>
          </p:nvSpPr>
          <p:spPr>
            <a:xfrm>
              <a:off x="7176845" y="0"/>
              <a:ext cx="3337470" cy="1305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BA" sz="3600" kern="1200"/>
                <a:t>Прелазни метали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="" xmlns:a16="http://schemas.microsoft.com/office/drawing/2014/main" id="{93A60614-BA8C-453A-8447-876F9351243F}"/>
              </a:ext>
            </a:extLst>
          </p:cNvPr>
          <p:cNvGrpSpPr/>
          <p:nvPr/>
        </p:nvGrpSpPr>
        <p:grpSpPr>
          <a:xfrm>
            <a:off x="9320343" y="4697769"/>
            <a:ext cx="2145747" cy="1311987"/>
            <a:chOff x="9727690" y="2472326"/>
            <a:chExt cx="2145747" cy="1311987"/>
          </a:xfrm>
        </p:grpSpPr>
        <p:sp>
          <p:nvSpPr>
            <p:cNvPr id="13" name="Pravougaonik: sa zaobljenim uglovima 12">
              <a:extLst>
                <a:ext uri="{FF2B5EF4-FFF2-40B4-BE49-F238E27FC236}">
                  <a16:creationId xmlns="" xmlns:a16="http://schemas.microsoft.com/office/drawing/2014/main" id="{0FE5E78C-978A-4A75-A2B1-328E0BC6EDE9}"/>
                </a:ext>
              </a:extLst>
            </p:cNvPr>
            <p:cNvSpPr/>
            <p:nvPr/>
          </p:nvSpPr>
          <p:spPr>
            <a:xfrm>
              <a:off x="9727690" y="2472326"/>
              <a:ext cx="2145747" cy="131198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avougaonik: sa zaobljenim uglovima 4">
              <a:extLst>
                <a:ext uri="{FF2B5EF4-FFF2-40B4-BE49-F238E27FC236}">
                  <a16:creationId xmlns="" xmlns:a16="http://schemas.microsoft.com/office/drawing/2014/main" id="{A759FF58-F5D0-4279-A250-E4F23FA229A8}"/>
                </a:ext>
              </a:extLst>
            </p:cNvPr>
            <p:cNvSpPr txBox="1"/>
            <p:nvPr/>
          </p:nvSpPr>
          <p:spPr>
            <a:xfrm>
              <a:off x="9804544" y="2544009"/>
              <a:ext cx="2068893" cy="1235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BA" sz="2400" kern="1200" smtClean="0"/>
                <a:t>CuOH, Cu(OH)</a:t>
              </a:r>
              <a:r>
                <a:rPr lang="sr-Cyrl-BA" sz="2400" smtClean="0"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BA" sz="2400" kern="1200" smtClean="0">
                  <a:latin typeface="Calibri" panose="020F0502020204030204" pitchFamily="34" charset="0"/>
                  <a:cs typeface="Calibri" panose="020F0502020204030204" pitchFamily="34" charset="0"/>
                </a:rPr>
                <a:t>Fe(OH)₂, Fe(OH)₃</a:t>
              </a:r>
              <a:endParaRPr lang="sr-Cyrl-BA" sz="2400" kern="1200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="" xmlns:a16="http://schemas.microsoft.com/office/drawing/2014/main" id="{7EC72FC3-FD53-4C08-B5CE-44E7A98D5136}"/>
              </a:ext>
            </a:extLst>
          </p:cNvPr>
          <p:cNvGrpSpPr/>
          <p:nvPr/>
        </p:nvGrpSpPr>
        <p:grpSpPr>
          <a:xfrm>
            <a:off x="9358770" y="3128087"/>
            <a:ext cx="2145747" cy="1311987"/>
            <a:chOff x="6035945" y="1306676"/>
            <a:chExt cx="2145747" cy="1311987"/>
          </a:xfrm>
        </p:grpSpPr>
        <p:sp>
          <p:nvSpPr>
            <p:cNvPr id="16" name="Pravougaonik: sa zaobljenim uglovima 15">
              <a:extLst>
                <a:ext uri="{FF2B5EF4-FFF2-40B4-BE49-F238E27FC236}">
                  <a16:creationId xmlns="" xmlns:a16="http://schemas.microsoft.com/office/drawing/2014/main" id="{17B34F0B-EF71-45B8-BDE5-BDCF114E41D9}"/>
                </a:ext>
              </a:extLst>
            </p:cNvPr>
            <p:cNvSpPr/>
            <p:nvPr/>
          </p:nvSpPr>
          <p:spPr>
            <a:xfrm>
              <a:off x="6035945" y="1306676"/>
              <a:ext cx="2145747" cy="1311987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avougaonik: sa zaobljenim uglovima 4">
              <a:extLst>
                <a:ext uri="{FF2B5EF4-FFF2-40B4-BE49-F238E27FC236}">
                  <a16:creationId xmlns="" xmlns:a16="http://schemas.microsoft.com/office/drawing/2014/main" id="{4E3C68B2-8D76-4C37-B6DB-F31ED0A2C775}"/>
                </a:ext>
              </a:extLst>
            </p:cNvPr>
            <p:cNvSpPr txBox="1"/>
            <p:nvPr/>
          </p:nvSpPr>
          <p:spPr>
            <a:xfrm>
              <a:off x="6074372" y="1345103"/>
              <a:ext cx="2068893" cy="1235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BA" sz="3200" b="1" kern="1200" smtClean="0">
                  <a:solidFill>
                    <a:srgbClr val="FFC000"/>
                  </a:solidFill>
                </a:rPr>
                <a:t>Cu, Fe</a:t>
              </a:r>
              <a:endParaRPr lang="sr-Cyrl-BA" sz="3200" b="1" kern="120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0254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="" xmlns:a16="http://schemas.microsoft.com/office/drawing/2014/main" id="{FF8836DA-C6E1-409E-AF3D-4438B4E90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6" t="19113" r="1238" b="8915"/>
          <a:stretch/>
        </p:blipFill>
        <p:spPr>
          <a:xfrm>
            <a:off x="1262743" y="1393371"/>
            <a:ext cx="9973432" cy="5196113"/>
          </a:xfrm>
          <a:noFill/>
          <a:ln>
            <a:solidFill>
              <a:srgbClr val="2A4F1D"/>
            </a:solidFill>
          </a:ln>
        </p:spPr>
      </p:pic>
      <p:sp>
        <p:nvSpPr>
          <p:cNvPr id="3" name="Naslov 1">
            <a:extLst>
              <a:ext uri="{FF2B5EF4-FFF2-40B4-BE49-F238E27FC236}">
                <a16:creationId xmlns="" xmlns:a16="http://schemas.microsoft.com/office/drawing/2014/main" id="{E59DA674-7A91-412F-B3C6-DB1D923C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80" y="189463"/>
            <a:ext cx="10468429" cy="1327831"/>
          </a:xfrm>
        </p:spPr>
        <p:txBody>
          <a:bodyPr>
            <a:normAutofit/>
          </a:bodyPr>
          <a:lstStyle/>
          <a:p>
            <a:r>
              <a:rPr lang="sr-Cyrl-B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Повезаност оксида, база, киселина и соли</a:t>
            </a:r>
          </a:p>
        </p:txBody>
      </p:sp>
    </p:spTree>
    <p:extLst>
      <p:ext uri="{BB962C8B-B14F-4D97-AF65-F5344CB8AC3E}">
        <p14:creationId xmlns="" xmlns:p14="http://schemas.microsoft.com/office/powerpoint/2010/main" val="391471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D4818CE-7E8C-4647-B4B7-B5E9410C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pic>
        <p:nvPicPr>
          <p:cNvPr id="5" name="Čuvar mesta za sadržaj 4">
            <a:extLst>
              <a:ext uri="{FF2B5EF4-FFF2-40B4-BE49-F238E27FC236}">
                <a16:creationId xmlns="" xmlns:a16="http://schemas.microsoft.com/office/drawing/2014/main" id="{22D91227-2121-4579-9588-611B45697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84" b="2418"/>
          <a:stretch/>
        </p:blipFill>
        <p:spPr>
          <a:xfrm>
            <a:off x="0" y="0"/>
            <a:ext cx="1221445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7139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1276533"/>
              </p:ext>
            </p:extLst>
          </p:nvPr>
        </p:nvGraphicFramePr>
        <p:xfrm>
          <a:off x="0" y="-30810"/>
          <a:ext cx="12219292" cy="701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16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02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807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582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29088"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000" noProof="0" smtClean="0"/>
                        <a:t>ИМЕ</a:t>
                      </a:r>
                      <a:endParaRPr lang="sr-Cyrl-BA" sz="2000" noProof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000" noProof="0" smtClean="0"/>
                        <a:t>НАСТАВАК</a:t>
                      </a:r>
                      <a:endParaRPr lang="sr-Cyrl-BA" sz="2000" noProof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000" noProof="0" smtClean="0"/>
                        <a:t>ФУНКЦИОНАЛНА ГРУПА</a:t>
                      </a:r>
                      <a:endParaRPr lang="sr-Cyrl-BA" sz="2000" noProof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sz="1600" noProof="0" smtClean="0"/>
                    </a:p>
                    <a:p>
                      <a:pPr algn="ctr"/>
                      <a:endParaRPr lang="sr-Cyrl-BA" sz="1600" noProof="0" smtClean="0"/>
                    </a:p>
                    <a:p>
                      <a:pPr algn="ctr"/>
                      <a:r>
                        <a:rPr lang="sr-Cyrl-BA" sz="2000" noProof="0" smtClean="0"/>
                        <a:t>НАЗИВ ФУНКЦИОНАЛНЕ ГРУПЕ</a:t>
                      </a:r>
                      <a:endParaRPr lang="sr-Cyrl-BA" sz="2000" noProof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000" noProof="0" smtClean="0"/>
                        <a:t>ОПШТА ФОРМУЛА</a:t>
                      </a:r>
                      <a:endParaRPr lang="sr-Cyrl-BA" sz="2000" noProof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363">
                <a:tc>
                  <a:txBody>
                    <a:bodyPr/>
                    <a:lstStyle/>
                    <a:p>
                      <a:pPr algn="ctr"/>
                      <a:r>
                        <a:rPr lang="sr-Cyrl-BA" sz="2400" noProof="0" smtClean="0"/>
                        <a:t>    Алкохоли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noProof="0" smtClean="0"/>
                        <a:t>- </a:t>
                      </a:r>
                      <a:r>
                        <a:rPr lang="sr-Cyrl-BA" sz="2400" noProof="0" smtClean="0"/>
                        <a:t>ол</a:t>
                      </a:r>
                      <a:endParaRPr lang="sr-Cyrl-BA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noProof="0" smtClean="0"/>
                        <a:t>             —OH</a:t>
                      </a:r>
                      <a:endParaRPr lang="sr-Cyrl-BA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noProof="0" smtClean="0"/>
                        <a:t>Хидроксилна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noProof="0" smtClean="0"/>
                        <a:t>  R—OH</a:t>
                      </a:r>
                      <a:endParaRPr lang="sr-Cyrl-BA" sz="180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530"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   Алдехиди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- ал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noProof="0" smtClean="0"/>
                        <a:t>             —C=O</a:t>
                      </a:r>
                    </a:p>
                    <a:p>
                      <a:r>
                        <a:rPr lang="sr-Cyrl-BA" sz="1800" b="1" noProof="0" smtClean="0"/>
                        <a:t>                 |</a:t>
                      </a:r>
                    </a:p>
                    <a:p>
                      <a:r>
                        <a:rPr lang="sr-Cyrl-BA" sz="1800" b="1" noProof="0" smtClean="0"/>
                        <a:t>                 H</a:t>
                      </a:r>
                      <a:endParaRPr lang="sr-Cyrl-BA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алдехидна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noProof="0" smtClean="0"/>
                        <a:t>  R—C=O</a:t>
                      </a:r>
                    </a:p>
                    <a:p>
                      <a:r>
                        <a:rPr lang="sr-Cyrl-BA" sz="1800" noProof="0" smtClean="0"/>
                        <a:t>        |</a:t>
                      </a:r>
                    </a:p>
                    <a:p>
                      <a:r>
                        <a:rPr lang="sr-Cyrl-BA" sz="1800" noProof="0" smtClean="0"/>
                        <a:t>        H</a:t>
                      </a:r>
                      <a:endParaRPr lang="sr-Cyrl-BA" sz="180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29088"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     Кетони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- он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BA" sz="1800" b="1" noProof="0" smtClean="0"/>
                    </a:p>
                    <a:p>
                      <a:r>
                        <a:rPr lang="sr-Cyrl-BA" sz="1800" b="1" noProof="0" smtClean="0"/>
                        <a:t>            —C=O</a:t>
                      </a:r>
                    </a:p>
                    <a:p>
                      <a:r>
                        <a:rPr lang="sr-Cyrl-BA" sz="1800" b="1" noProof="0" smtClean="0"/>
                        <a:t>                |</a:t>
                      </a:r>
                    </a:p>
                    <a:p>
                      <a:endParaRPr lang="sr-Cyrl-BA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кето (карбонилна)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noProof="0" smtClean="0"/>
                        <a:t> </a:t>
                      </a:r>
                    </a:p>
                    <a:p>
                      <a:r>
                        <a:rPr lang="sr-Cyrl-BA" sz="1800" noProof="0" smtClean="0"/>
                        <a:t>  R—C=O</a:t>
                      </a:r>
                    </a:p>
                    <a:p>
                      <a:r>
                        <a:rPr lang="sr-Cyrl-BA" sz="1800" noProof="0" smtClean="0"/>
                        <a:t>        |</a:t>
                      </a:r>
                    </a:p>
                    <a:p>
                      <a:r>
                        <a:rPr lang="sr-Cyrl-BA" sz="1800" noProof="0" smtClean="0"/>
                        <a:t>        R</a:t>
                      </a:r>
                      <a:endParaRPr lang="sr-Cyrl-BA" sz="180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89647"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 Карбоксилне</a:t>
                      </a:r>
                      <a:r>
                        <a:rPr lang="sr-Cyrl-BA" sz="2400" baseline="0" noProof="0" smtClean="0"/>
                        <a:t> киселине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- ска и ријеч киселина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noProof="0" smtClean="0"/>
                        <a:t>                    O</a:t>
                      </a:r>
                    </a:p>
                    <a:p>
                      <a:r>
                        <a:rPr lang="sr-Cyrl-BA" sz="1800" b="1" noProof="0" smtClean="0"/>
                        <a:t>                 ⁄⁄</a:t>
                      </a:r>
                    </a:p>
                    <a:p>
                      <a:r>
                        <a:rPr lang="sr-Cyrl-BA" sz="1800" b="1" noProof="0" smtClean="0"/>
                        <a:t>          — C</a:t>
                      </a:r>
                    </a:p>
                    <a:p>
                      <a:r>
                        <a:rPr lang="sr-Cyrl-BA" sz="1800" b="1" noProof="0" smtClean="0"/>
                        <a:t>                \</a:t>
                      </a:r>
                    </a:p>
                    <a:p>
                      <a:r>
                        <a:rPr lang="sr-Cyrl-BA" sz="1800" b="1" noProof="0" smtClean="0"/>
                        <a:t>                  OH</a:t>
                      </a:r>
                      <a:endParaRPr lang="sr-Cyrl-BA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карбоксилна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noProof="0" smtClean="0"/>
                        <a:t>              O</a:t>
                      </a:r>
                    </a:p>
                    <a:p>
                      <a:r>
                        <a:rPr lang="sr-Cyrl-BA" sz="1800" noProof="0" smtClean="0"/>
                        <a:t>           ⁄⁄</a:t>
                      </a:r>
                    </a:p>
                    <a:p>
                      <a:r>
                        <a:rPr lang="sr-Cyrl-BA" sz="1800" noProof="0" smtClean="0"/>
                        <a:t> R— C</a:t>
                      </a:r>
                    </a:p>
                    <a:p>
                      <a:r>
                        <a:rPr lang="sr-Cyrl-BA" sz="1800" noProof="0" smtClean="0"/>
                        <a:t>          \</a:t>
                      </a:r>
                    </a:p>
                    <a:p>
                      <a:r>
                        <a:rPr lang="sr-Cyrl-BA" sz="1800" noProof="0" smtClean="0"/>
                        <a:t>            OH</a:t>
                      </a:r>
                      <a:endParaRPr lang="sr-Cyrl-BA" sz="1800" noProof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37690">
                <a:tc>
                  <a:txBody>
                    <a:bodyPr/>
                    <a:lstStyle/>
                    <a:p>
                      <a:endParaRPr lang="sr-Cyrl-BA" sz="1800" noProof="0" smtClean="0"/>
                    </a:p>
                    <a:p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Естри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noProof="0" smtClean="0"/>
                        <a:t>алкил група</a:t>
                      </a:r>
                      <a:r>
                        <a:rPr lang="sr-Cyrl-BA" sz="2000" noProof="0" smtClean="0"/>
                        <a:t> алкохола и наставак</a:t>
                      </a:r>
                    </a:p>
                    <a:p>
                      <a:pPr algn="ctr"/>
                      <a:r>
                        <a:rPr lang="sr-Cyrl-BA" sz="2000" noProof="0" smtClean="0"/>
                        <a:t>–</a:t>
                      </a:r>
                      <a:r>
                        <a:rPr lang="sr-Cyrl-BA" sz="2400" noProof="0" smtClean="0"/>
                        <a:t> оат </a:t>
                      </a:r>
                      <a:r>
                        <a:rPr lang="sr-Cyrl-BA" sz="2000" noProof="0" smtClean="0"/>
                        <a:t>на назив киселине</a:t>
                      </a:r>
                      <a:endParaRPr lang="sr-Cyrl-BA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b="1" noProof="0" smtClean="0"/>
                        <a:t>                   O</a:t>
                      </a:r>
                    </a:p>
                    <a:p>
                      <a:r>
                        <a:rPr lang="sr-Cyrl-BA" sz="1800" b="1" noProof="0" smtClean="0"/>
                        <a:t>                ⁄⁄</a:t>
                      </a:r>
                    </a:p>
                    <a:p>
                      <a:r>
                        <a:rPr lang="sr-Cyrl-BA" sz="1800" b="1" noProof="0" smtClean="0"/>
                        <a:t>       —   C</a:t>
                      </a:r>
                    </a:p>
                    <a:p>
                      <a:r>
                        <a:rPr lang="sr-Cyrl-BA" sz="1800" b="1" noProof="0" smtClean="0"/>
                        <a:t>               \</a:t>
                      </a:r>
                    </a:p>
                    <a:p>
                      <a:r>
                        <a:rPr lang="sr-Cyrl-BA" sz="1800" b="1" noProof="0" smtClean="0"/>
                        <a:t>                 OR'</a:t>
                      </a:r>
                      <a:endParaRPr lang="sr-Cyrl-BA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endParaRPr lang="sr-Cyrl-BA" sz="1800" noProof="0" smtClean="0"/>
                    </a:p>
                    <a:p>
                      <a:pPr algn="ctr"/>
                      <a:r>
                        <a:rPr lang="sr-Cyrl-BA" sz="2400" noProof="0" smtClean="0"/>
                        <a:t>естарска</a:t>
                      </a:r>
                      <a:endParaRPr lang="sr-Cyrl-BA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1800" noProof="0" dirty="0" smtClean="0"/>
                        <a:t>              O</a:t>
                      </a:r>
                    </a:p>
                    <a:p>
                      <a:r>
                        <a:rPr lang="sr-Cyrl-BA" sz="1800" noProof="0" dirty="0" smtClean="0"/>
                        <a:t>           ⁄⁄</a:t>
                      </a:r>
                    </a:p>
                    <a:p>
                      <a:r>
                        <a:rPr lang="sr-Cyrl-BA" sz="1800" noProof="0" dirty="0" smtClean="0"/>
                        <a:t>   R—C</a:t>
                      </a:r>
                    </a:p>
                    <a:p>
                      <a:r>
                        <a:rPr lang="sr-Cyrl-BA" sz="1800" noProof="0" dirty="0" smtClean="0"/>
                        <a:t>          \</a:t>
                      </a:r>
                    </a:p>
                    <a:p>
                      <a:r>
                        <a:rPr lang="sr-Cyrl-BA" sz="1800" noProof="0" dirty="0" smtClean="0"/>
                        <a:t>            OR'</a:t>
                      </a:r>
                      <a:endParaRPr lang="sr-Cyrl-BA" sz="18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1ABD919-27F9-4A50-964F-3D2BB57B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053" y="260110"/>
            <a:ext cx="8713764" cy="1342345"/>
          </a:xfrm>
        </p:spPr>
        <p:txBody>
          <a:bodyPr>
            <a:normAutofit/>
          </a:bodyPr>
          <a:lstStyle/>
          <a:p>
            <a:r>
              <a:rPr lang="sr-Cyrl-B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ПОВЕЗАНОСТ ОРГАНСКИХ ЈЕДИЊЕЊА</a:t>
            </a:r>
          </a:p>
        </p:txBody>
      </p:sp>
      <p:graphicFrame>
        <p:nvGraphicFramePr>
          <p:cNvPr id="18" name="Dijagram 17">
            <a:extLst>
              <a:ext uri="{FF2B5EF4-FFF2-40B4-BE49-F238E27FC236}">
                <a16:creationId xmlns="" xmlns:a16="http://schemas.microsoft.com/office/drawing/2014/main" id="{F8375CC2-105F-4280-B84A-DE44944235A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4226579"/>
              </p:ext>
            </p:extLst>
          </p:nvPr>
        </p:nvGraphicFramePr>
        <p:xfrm>
          <a:off x="7386238" y="4165600"/>
          <a:ext cx="3967562" cy="205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Pravougaonik 19">
            <a:extLst>
              <a:ext uri="{FF2B5EF4-FFF2-40B4-BE49-F238E27FC236}">
                <a16:creationId xmlns="" xmlns:a16="http://schemas.microsoft.com/office/drawing/2014/main" id="{001ABA84-A7E8-4C8C-A5F2-25CA0D8F667C}"/>
              </a:ext>
            </a:extLst>
          </p:cNvPr>
          <p:cNvSpPr/>
          <p:nvPr/>
        </p:nvSpPr>
        <p:spPr>
          <a:xfrm>
            <a:off x="7386238" y="1461161"/>
            <a:ext cx="3585028" cy="7438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КЕТОН</a:t>
            </a:r>
          </a:p>
        </p:txBody>
      </p:sp>
      <p:sp>
        <p:nvSpPr>
          <p:cNvPr id="21" name="Strelica: nadole 20">
            <a:extLst>
              <a:ext uri="{FF2B5EF4-FFF2-40B4-BE49-F238E27FC236}">
                <a16:creationId xmlns="" xmlns:a16="http://schemas.microsoft.com/office/drawing/2014/main" id="{D6BEF591-5BD6-4B60-B08C-2A753C62D4A1}"/>
              </a:ext>
            </a:extLst>
          </p:cNvPr>
          <p:cNvSpPr/>
          <p:nvPr/>
        </p:nvSpPr>
        <p:spPr>
          <a:xfrm rot="10800000">
            <a:off x="9845575" y="2146414"/>
            <a:ext cx="270882" cy="822253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/>
          </a:p>
        </p:txBody>
      </p:sp>
      <p:graphicFrame>
        <p:nvGraphicFramePr>
          <p:cNvPr id="50" name="Čuvar mesta za sadržaj 49">
            <a:extLst>
              <a:ext uri="{FF2B5EF4-FFF2-40B4-BE49-F238E27FC236}">
                <a16:creationId xmlns="" xmlns:a16="http://schemas.microsoft.com/office/drawing/2014/main" id="{86E41027-CA18-490D-AB9C-ADACECB86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4743901"/>
              </p:ext>
            </p:extLst>
          </p:nvPr>
        </p:nvGraphicFramePr>
        <p:xfrm>
          <a:off x="754053" y="1690688"/>
          <a:ext cx="5645275" cy="4024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6" name="Strelica: nalevo i nagore 45">
            <a:extLst>
              <a:ext uri="{FF2B5EF4-FFF2-40B4-BE49-F238E27FC236}">
                <a16:creationId xmlns="" xmlns:a16="http://schemas.microsoft.com/office/drawing/2014/main" id="{1E0AE654-A066-4D7D-8170-76EDC706CA60}"/>
              </a:ext>
            </a:extLst>
          </p:cNvPr>
          <p:cNvSpPr/>
          <p:nvPr/>
        </p:nvSpPr>
        <p:spPr>
          <a:xfrm rot="5400000">
            <a:off x="327064" y="3235674"/>
            <a:ext cx="2989197" cy="2135219"/>
          </a:xfrm>
          <a:prstGeom prst="leftUpArrow">
            <a:avLst>
              <a:gd name="adj1" fmla="val 6514"/>
              <a:gd name="adj2" fmla="val 25000"/>
              <a:gd name="adj3" fmla="val 1484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cxnSp>
        <p:nvCxnSpPr>
          <p:cNvPr id="53" name="Linija spajanja: Zalomljena 52">
            <a:extLst>
              <a:ext uri="{FF2B5EF4-FFF2-40B4-BE49-F238E27FC236}">
                <a16:creationId xmlns="" xmlns:a16="http://schemas.microsoft.com/office/drawing/2014/main" id="{630F6E9F-13DB-4786-9EA4-7A7CB989B491}"/>
              </a:ext>
            </a:extLst>
          </p:cNvPr>
          <p:cNvCxnSpPr>
            <a:cxnSpLocks/>
          </p:cNvCxnSpPr>
          <p:nvPr/>
        </p:nvCxnSpPr>
        <p:spPr>
          <a:xfrm>
            <a:off x="3991368" y="3252117"/>
            <a:ext cx="3207718" cy="176883"/>
          </a:xfrm>
          <a:prstGeom prst="bentConnector3">
            <a:avLst>
              <a:gd name="adj1" fmla="val 50000"/>
            </a:avLst>
          </a:prstGeom>
          <a:ln w="155575">
            <a:solidFill>
              <a:srgbClr val="0051F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ela 61">
            <a:extLst>
              <a:ext uri="{FF2B5EF4-FFF2-40B4-BE49-F238E27FC236}">
                <a16:creationId xmlns="" xmlns:a16="http://schemas.microsoft.com/office/drawing/2014/main" id="{8BDECCC0-8C2C-444C-8168-5ABFCE932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1563293"/>
              </p:ext>
            </p:extLst>
          </p:nvPr>
        </p:nvGraphicFramePr>
        <p:xfrm>
          <a:off x="1264739" y="4713724"/>
          <a:ext cx="114662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629">
                  <a:extLst>
                    <a:ext uri="{9D8B030D-6E8A-4147-A177-3AD203B41FA5}">
                      <a16:colId xmlns="" xmlns:a16="http://schemas.microsoft.com/office/drawing/2014/main" val="2763706824"/>
                    </a:ext>
                  </a:extLst>
                </a:gridCol>
              </a:tblGrid>
              <a:tr h="379969">
                <a:tc>
                  <a:txBody>
                    <a:bodyPr/>
                    <a:lstStyle/>
                    <a:p>
                      <a:r>
                        <a:rPr lang="sr-Latn-BA" sz="24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+ 2H₂</a:t>
                      </a:r>
                      <a:endParaRPr lang="sr-Cyrl-BA" sz="24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1404643"/>
                  </a:ext>
                </a:extLst>
              </a:tr>
            </a:tbl>
          </a:graphicData>
        </a:graphic>
      </p:graphicFrame>
      <p:graphicFrame>
        <p:nvGraphicFramePr>
          <p:cNvPr id="63" name="Tabela 63">
            <a:extLst>
              <a:ext uri="{FF2B5EF4-FFF2-40B4-BE49-F238E27FC236}">
                <a16:creationId xmlns="" xmlns:a16="http://schemas.microsoft.com/office/drawing/2014/main" id="{73889BE5-AF0E-4D42-B695-0A00E6551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6608629"/>
              </p:ext>
            </p:extLst>
          </p:nvPr>
        </p:nvGraphicFramePr>
        <p:xfrm>
          <a:off x="4804229" y="2670629"/>
          <a:ext cx="1782252" cy="124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252">
                  <a:extLst>
                    <a:ext uri="{9D8B030D-6E8A-4147-A177-3AD203B41FA5}">
                      <a16:colId xmlns="" xmlns:a16="http://schemas.microsoft.com/office/drawing/2014/main" val="4012814325"/>
                    </a:ext>
                  </a:extLst>
                </a:gridCol>
              </a:tblGrid>
              <a:tr h="1240237">
                <a:tc>
                  <a:txBody>
                    <a:bodyPr/>
                    <a:lstStyle/>
                    <a:p>
                      <a:r>
                        <a:rPr lang="sr-Cyrl-BA" sz="2400" b="0" noProof="0" dirty="0">
                          <a:solidFill>
                            <a:srgbClr val="FFC000"/>
                          </a:solidFill>
                        </a:rPr>
                        <a:t>Конц. </a:t>
                      </a:r>
                      <a:r>
                        <a:rPr lang="sr-Latn-BA" sz="2400" b="0" dirty="0">
                          <a:solidFill>
                            <a:srgbClr val="FFC000"/>
                          </a:solidFill>
                        </a:rPr>
                        <a:t>H</a:t>
                      </a:r>
                      <a:r>
                        <a:rPr lang="sr-Latn-BA" sz="2400" b="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₂SO₄</a:t>
                      </a:r>
                    </a:p>
                    <a:p>
                      <a:endParaRPr lang="sr-Cyrl-BA" sz="2400" b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sr-Cyrl-BA" sz="2400" b="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r-Latn-BA" sz="2400" b="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lang="sr-Cyrl-BA" sz="2400" b="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sr-Latn-BA" sz="2400" b="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H₂O</a:t>
                      </a:r>
                      <a:endParaRPr lang="sr-Cyrl-BA" sz="24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7448728"/>
                  </a:ext>
                </a:extLst>
              </a:tr>
            </a:tbl>
          </a:graphicData>
        </a:graphic>
      </p:graphicFrame>
      <p:graphicFrame>
        <p:nvGraphicFramePr>
          <p:cNvPr id="65" name="Tabela 65">
            <a:extLst>
              <a:ext uri="{FF2B5EF4-FFF2-40B4-BE49-F238E27FC236}">
                <a16:creationId xmlns="" xmlns:a16="http://schemas.microsoft.com/office/drawing/2014/main" id="{9E4D9999-1C34-420A-BCC8-72BD33A7F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0331801"/>
              </p:ext>
            </p:extLst>
          </p:nvPr>
        </p:nvGraphicFramePr>
        <p:xfrm>
          <a:off x="7207494" y="2893512"/>
          <a:ext cx="4741175" cy="6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175">
                  <a:extLst>
                    <a:ext uri="{9D8B030D-6E8A-4147-A177-3AD203B41FA5}">
                      <a16:colId xmlns="" xmlns:a16="http://schemas.microsoft.com/office/drawing/2014/main" val="2839487716"/>
                    </a:ext>
                  </a:extLst>
                </a:gridCol>
              </a:tblGrid>
              <a:tr h="663880">
                <a:tc>
                  <a:txBody>
                    <a:bodyPr/>
                    <a:lstStyle/>
                    <a:p>
                      <a:r>
                        <a:rPr lang="sr-Cyrl-B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B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1⁰- АЛКОХОЛ,      2⁰-АЛКОХОЛ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1520433"/>
                  </a:ext>
                </a:extLst>
              </a:tr>
            </a:tbl>
          </a:graphicData>
        </a:graphic>
      </p:graphicFrame>
      <p:sp>
        <p:nvSpPr>
          <p:cNvPr id="67" name="Strelica: nadole 66">
            <a:extLst>
              <a:ext uri="{FF2B5EF4-FFF2-40B4-BE49-F238E27FC236}">
                <a16:creationId xmlns="" xmlns:a16="http://schemas.microsoft.com/office/drawing/2014/main" id="{85E1CF52-A5CE-4718-BDF5-C969D9C109D4}"/>
              </a:ext>
            </a:extLst>
          </p:cNvPr>
          <p:cNvSpPr/>
          <p:nvPr/>
        </p:nvSpPr>
        <p:spPr>
          <a:xfrm>
            <a:off x="8345715" y="3557392"/>
            <a:ext cx="326245" cy="7458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graphicFrame>
        <p:nvGraphicFramePr>
          <p:cNvPr id="68" name="Tabela 68">
            <a:extLst>
              <a:ext uri="{FF2B5EF4-FFF2-40B4-BE49-F238E27FC236}">
                <a16:creationId xmlns="" xmlns:a16="http://schemas.microsoft.com/office/drawing/2014/main" id="{A1BB88CC-2BC2-445A-9205-C6D7064D5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2269667"/>
              </p:ext>
            </p:extLst>
          </p:nvPr>
        </p:nvGraphicFramePr>
        <p:xfrm>
          <a:off x="5029994" y="5982750"/>
          <a:ext cx="1756229" cy="63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29">
                  <a:extLst>
                    <a:ext uri="{9D8B030D-6E8A-4147-A177-3AD203B41FA5}">
                      <a16:colId xmlns="" xmlns:a16="http://schemas.microsoft.com/office/drawing/2014/main" val="1856271597"/>
                    </a:ext>
                  </a:extLst>
                </a:gridCol>
              </a:tblGrid>
              <a:tr h="639014">
                <a:tc>
                  <a:txBody>
                    <a:bodyPr/>
                    <a:lstStyle/>
                    <a:p>
                      <a:r>
                        <a:rPr lang="sr-Cyrl-B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ЕСТАР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4359704"/>
                  </a:ext>
                </a:extLst>
              </a:tr>
            </a:tbl>
          </a:graphicData>
        </a:graphic>
      </p:graphicFrame>
      <p:graphicFrame>
        <p:nvGraphicFramePr>
          <p:cNvPr id="72" name="Tabela 72">
            <a:extLst>
              <a:ext uri="{FF2B5EF4-FFF2-40B4-BE49-F238E27FC236}">
                <a16:creationId xmlns="" xmlns:a16="http://schemas.microsoft.com/office/drawing/2014/main" id="{7C2EDE29-5766-47EF-96D0-5572DF3F1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6879966"/>
              </p:ext>
            </p:extLst>
          </p:nvPr>
        </p:nvGraphicFramePr>
        <p:xfrm>
          <a:off x="10213265" y="2205018"/>
          <a:ext cx="155035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51">
                  <a:extLst>
                    <a:ext uri="{9D8B030D-6E8A-4147-A177-3AD203B41FA5}">
                      <a16:colId xmlns="" xmlns:a16="http://schemas.microsoft.com/office/drawing/2014/main" val="1211721661"/>
                    </a:ext>
                  </a:extLst>
                </a:gridCol>
              </a:tblGrid>
              <a:tr h="662271">
                <a:tc>
                  <a:txBody>
                    <a:bodyPr/>
                    <a:lstStyle/>
                    <a:p>
                      <a:r>
                        <a:rPr lang="sr-Cyrl-BA" sz="2000" dirty="0">
                          <a:solidFill>
                            <a:srgbClr val="FFC000"/>
                          </a:solidFill>
                        </a:rPr>
                        <a:t>Блага оксидација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13307"/>
                  </a:ext>
                </a:extLst>
              </a:tr>
            </a:tbl>
          </a:graphicData>
        </a:graphic>
      </p:graphicFrame>
      <p:graphicFrame>
        <p:nvGraphicFramePr>
          <p:cNvPr id="74" name="Tabela 72">
            <a:extLst>
              <a:ext uri="{FF2B5EF4-FFF2-40B4-BE49-F238E27FC236}">
                <a16:creationId xmlns="" xmlns:a16="http://schemas.microsoft.com/office/drawing/2014/main" id="{454FBF72-B51D-4FF5-A2FA-AB6EE90B1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8167908"/>
              </p:ext>
            </p:extLst>
          </p:nvPr>
        </p:nvGraphicFramePr>
        <p:xfrm>
          <a:off x="8671960" y="3544866"/>
          <a:ext cx="155035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51">
                  <a:extLst>
                    <a:ext uri="{9D8B030D-6E8A-4147-A177-3AD203B41FA5}">
                      <a16:colId xmlns="" xmlns:a16="http://schemas.microsoft.com/office/drawing/2014/main" val="1211721661"/>
                    </a:ext>
                  </a:extLst>
                </a:gridCol>
              </a:tblGrid>
              <a:tr h="662271">
                <a:tc>
                  <a:txBody>
                    <a:bodyPr/>
                    <a:lstStyle/>
                    <a:p>
                      <a:r>
                        <a:rPr lang="sr-Cyrl-BA" sz="2000" dirty="0">
                          <a:solidFill>
                            <a:srgbClr val="FFC000"/>
                          </a:solidFill>
                        </a:rPr>
                        <a:t>Блага оксидација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13307"/>
                  </a:ext>
                </a:extLst>
              </a:tr>
            </a:tbl>
          </a:graphicData>
        </a:graphic>
      </p:graphicFrame>
      <p:graphicFrame>
        <p:nvGraphicFramePr>
          <p:cNvPr id="77" name="Tabela 72">
            <a:extLst>
              <a:ext uri="{FF2B5EF4-FFF2-40B4-BE49-F238E27FC236}">
                <a16:creationId xmlns="" xmlns:a16="http://schemas.microsoft.com/office/drawing/2014/main" id="{8E03BB8F-AE01-41E4-8B06-85B6EB8D4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1293149"/>
              </p:ext>
            </p:extLst>
          </p:nvPr>
        </p:nvGraphicFramePr>
        <p:xfrm>
          <a:off x="9803449" y="4942324"/>
          <a:ext cx="155035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51">
                  <a:extLst>
                    <a:ext uri="{9D8B030D-6E8A-4147-A177-3AD203B41FA5}">
                      <a16:colId xmlns="" xmlns:a16="http://schemas.microsoft.com/office/drawing/2014/main" val="1211721661"/>
                    </a:ext>
                  </a:extLst>
                </a:gridCol>
              </a:tblGrid>
              <a:tr h="662271">
                <a:tc>
                  <a:txBody>
                    <a:bodyPr/>
                    <a:lstStyle/>
                    <a:p>
                      <a:r>
                        <a:rPr lang="sr-Cyrl-BA" sz="2000" dirty="0">
                          <a:solidFill>
                            <a:srgbClr val="FFC000"/>
                          </a:solidFill>
                        </a:rPr>
                        <a:t>Блага оксидација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13307"/>
                  </a:ext>
                </a:extLst>
              </a:tr>
            </a:tbl>
          </a:graphicData>
        </a:graphic>
      </p:graphicFrame>
      <p:sp>
        <p:nvSpPr>
          <p:cNvPr id="71" name="Strelica: nadole 70">
            <a:extLst>
              <a:ext uri="{FF2B5EF4-FFF2-40B4-BE49-F238E27FC236}">
                <a16:creationId xmlns="" xmlns:a16="http://schemas.microsoft.com/office/drawing/2014/main" id="{264D8E76-AD65-4CE6-BCA7-6701B33C63D2}"/>
              </a:ext>
            </a:extLst>
          </p:cNvPr>
          <p:cNvSpPr/>
          <p:nvPr/>
        </p:nvSpPr>
        <p:spPr>
          <a:xfrm rot="3289195">
            <a:off x="6973909" y="5509728"/>
            <a:ext cx="262608" cy="127489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cxnSp>
        <p:nvCxnSpPr>
          <p:cNvPr id="4" name="Elbow Connector 3"/>
          <p:cNvCxnSpPr/>
          <p:nvPr/>
        </p:nvCxnSpPr>
        <p:spPr>
          <a:xfrm>
            <a:off x="5173249" y="5118821"/>
            <a:ext cx="2212989" cy="649654"/>
          </a:xfrm>
          <a:prstGeom prst="bentConnector3">
            <a:avLst>
              <a:gd name="adj1" fmla="val 50000"/>
            </a:avLst>
          </a:prstGeom>
          <a:ln w="88900">
            <a:solidFill>
              <a:srgbClr val="0051F2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 rot="17434777">
            <a:off x="5296054" y="4791919"/>
            <a:ext cx="3155862" cy="280234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12484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0" grpId="0" animBg="1"/>
      <p:bldP spid="21" grpId="0" animBg="1"/>
      <p:bldGraphic spid="50" grpId="0">
        <p:bldAsOne/>
      </p:bldGraphic>
      <p:bldP spid="46" grpId="0" animBg="1"/>
      <p:bldP spid="67" grpId="0" animBg="1"/>
      <p:bldP spid="7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5577496"/>
              </p:ext>
            </p:extLst>
          </p:nvPr>
        </p:nvGraphicFramePr>
        <p:xfrm>
          <a:off x="1655091" y="137160"/>
          <a:ext cx="8881817" cy="65836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2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9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45567">
                <a:tc>
                  <a:txBody>
                    <a:bodyPr/>
                    <a:lstStyle/>
                    <a:p>
                      <a:pPr algn="ctr"/>
                      <a:endParaRPr lang="sr-Cyrl-RS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baseline="0" dirty="0"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ctr"/>
                      <a:endParaRPr lang="sr-Cyrl-RS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Cyrl-RS" sz="3200" dirty="0">
                          <a:latin typeface="+mn-lt"/>
                          <a:cs typeface="Arial" panose="020B0604020202020204" pitchFamily="34" charset="0"/>
                        </a:rPr>
                        <a:t>АЛКОХОЛИ</a:t>
                      </a:r>
                      <a:endParaRPr lang="sr-Latn-BA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1.РЕАКЦИЈА СА МЕТАЛИМА (</a:t>
                      </a:r>
                      <a:r>
                        <a:rPr lang="sr-Cyrl-R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СУПСТИТУЦИЈА)</a:t>
                      </a:r>
                      <a:endParaRPr lang="sr-Latn-BA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Cyrl-RS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sr-Latn-BA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Cyrl-R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endParaRPr lang="sr-Latn-BA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sz="1800" b="1" i="1" u="sng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Cyrl-RS" sz="1800" b="1" u="sng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ДЕХИДРАТАЦИЈА (ОДУЗИМАЊЕ ВОДЕ)</a:t>
                      </a:r>
                      <a:endParaRPr lang="sr-Latn-BA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Latn-BA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</a:t>
                      </a:r>
                    </a:p>
                    <a:p>
                      <a:r>
                        <a:rPr lang="sr-Latn-BA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</a:t>
                      </a:r>
                      <a:endParaRPr lang="sr-Latn-BA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Latn-BA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endParaRPr lang="sr-Latn-BA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САГОРЕВАЊЕ АЛКОХОЛА</a:t>
                      </a:r>
                    </a:p>
                    <a:p>
                      <a:r>
                        <a:rPr lang="sr-Cyrl-R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  <a:p>
                      <a:r>
                        <a:rPr lang="sr-Latn-BA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r>
                        <a:rPr lang="sr-Cyrl-R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БЛАГА ОКСИДАЦИЈА</a:t>
                      </a:r>
                      <a:endParaRPr lang="sr-Latn-BA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Cyrl-RS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r-Cyrl-R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lang="sr-Latn-BA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sr-Latn-B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4242049" y="2349357"/>
            <a:ext cx="1161639" cy="12115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" name="Flowchart: Collate 4"/>
          <p:cNvSpPr/>
          <p:nvPr/>
        </p:nvSpPr>
        <p:spPr>
          <a:xfrm rot="16200000">
            <a:off x="3272962" y="1582363"/>
            <a:ext cx="582812" cy="593401"/>
          </a:xfrm>
          <a:prstGeom prst="flowChartCol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688" y="2225270"/>
            <a:ext cx="202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dirty="0">
                <a:solidFill>
                  <a:srgbClr val="FF0000"/>
                </a:solidFill>
              </a:rPr>
              <a:t>=</a:t>
            </a:r>
            <a:r>
              <a:rPr lang="sr-Latn-BA" dirty="0"/>
              <a:t>CH</a:t>
            </a:r>
            <a:r>
              <a:rPr lang="sr-Cyrl-RS" baseline="-25000" dirty="0"/>
              <a:t>2</a:t>
            </a:r>
            <a:r>
              <a:rPr lang="sr-Latn-BA" dirty="0"/>
              <a:t> 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705" y="3083047"/>
            <a:ext cx="108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C</a:t>
            </a:r>
            <a:r>
              <a:rPr lang="sr-Latn-BA" baseline="-25000" dirty="0"/>
              <a:t>4</a:t>
            </a:r>
            <a:r>
              <a:rPr lang="sr-Latn-BA" dirty="0"/>
              <a:t>H</a:t>
            </a:r>
            <a:r>
              <a:rPr lang="sr-Latn-BA" baseline="-25000" dirty="0"/>
              <a:t>9</a:t>
            </a:r>
            <a:r>
              <a:rPr lang="sr-Latn-BA" dirty="0"/>
              <a:t>OH + </a:t>
            </a:r>
            <a:endParaRPr lang="sr-Latn-BA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663429" y="3083047"/>
            <a:ext cx="50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 O</a:t>
            </a:r>
            <a:r>
              <a:rPr lang="sr-Latn-BA" baseline="-25000" dirty="0"/>
              <a:t>2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15923" y="3253902"/>
            <a:ext cx="421291" cy="12115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4739153" y="3129815"/>
            <a:ext cx="57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CO</a:t>
            </a:r>
            <a:r>
              <a:rPr lang="sr-Latn-BA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8635" y="3129815"/>
            <a:ext cx="119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 +   H</a:t>
            </a:r>
            <a:r>
              <a:rPr lang="sr-Latn-BA" baseline="-25000" dirty="0"/>
              <a:t>2</a:t>
            </a:r>
            <a:r>
              <a:rPr lang="sr-Latn-BA" dirty="0"/>
              <a:t>O</a:t>
            </a:r>
            <a:endParaRPr lang="sr-Latn-BA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37214" y="3129815"/>
            <a:ext cx="28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4</a:t>
            </a:r>
            <a:endParaRPr lang="sr-Latn-BA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54435" y="3129815"/>
            <a:ext cx="28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5</a:t>
            </a:r>
            <a:endParaRPr lang="sr-Latn-BA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4395" y="3083047"/>
            <a:ext cx="28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6</a:t>
            </a:r>
            <a:endParaRPr lang="sr-Latn-BA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02656" y="331448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БУТАН</a:t>
            </a:r>
            <a:r>
              <a:rPr lang="sr-Cyrl-RS" b="1" dirty="0"/>
              <a:t>ОЛ</a:t>
            </a:r>
            <a:endParaRPr lang="sr-Latn-BA" b="1" dirty="0"/>
          </a:p>
        </p:txBody>
      </p:sp>
      <p:sp>
        <p:nvSpPr>
          <p:cNvPr id="17" name="Right Arrow 16"/>
          <p:cNvSpPr/>
          <p:nvPr/>
        </p:nvSpPr>
        <p:spPr>
          <a:xfrm>
            <a:off x="4578878" y="535902"/>
            <a:ext cx="421291" cy="12115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8" name="Rectangle 17"/>
          <p:cNvSpPr/>
          <p:nvPr/>
        </p:nvSpPr>
        <p:spPr>
          <a:xfrm>
            <a:off x="4154306" y="3661970"/>
            <a:ext cx="1367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Latn-BA" dirty="0"/>
          </a:p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Cyrl-RS" dirty="0"/>
              <a:t>- </a:t>
            </a:r>
            <a:r>
              <a:rPr lang="sr-Latn-BA" dirty="0"/>
              <a:t>OH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496491" y="4045714"/>
            <a:ext cx="1161639" cy="12115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0" name="TextBox 19"/>
          <p:cNvSpPr txBox="1"/>
          <p:nvPr/>
        </p:nvSpPr>
        <p:spPr>
          <a:xfrm>
            <a:off x="5618036" y="3736961"/>
            <a:ext cx="8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K</a:t>
            </a:r>
            <a:r>
              <a:rPr lang="sr-Latn-BA" baseline="-25000" dirty="0"/>
              <a:t>2</a:t>
            </a:r>
            <a:r>
              <a:rPr lang="sr-Latn-BA" dirty="0"/>
              <a:t>Cr</a:t>
            </a:r>
            <a:r>
              <a:rPr lang="sr-Latn-BA" baseline="-25000" dirty="0"/>
              <a:t>2</a:t>
            </a:r>
            <a:r>
              <a:rPr lang="sr-Latn-BA" dirty="0"/>
              <a:t>O</a:t>
            </a:r>
            <a:r>
              <a:rPr lang="sr-Latn-BA" baseline="-25000" dirty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3076" y="50851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 H</a:t>
            </a:r>
            <a:r>
              <a:rPr lang="sr-Latn-BA" baseline="-25000" dirty="0"/>
              <a:t>2</a:t>
            </a:r>
            <a:r>
              <a:rPr lang="sr-Latn-BA" dirty="0"/>
              <a:t>SO</a:t>
            </a:r>
            <a:r>
              <a:rPr lang="sr-Latn-BA" baseline="-25000" dirty="0"/>
              <a:t>4</a:t>
            </a:r>
            <a:endParaRPr lang="sr-Latn-BA" dirty="0"/>
          </a:p>
        </p:txBody>
      </p:sp>
      <p:sp>
        <p:nvSpPr>
          <p:cNvPr id="22" name="Rectangle 21"/>
          <p:cNvSpPr/>
          <p:nvPr/>
        </p:nvSpPr>
        <p:spPr>
          <a:xfrm>
            <a:off x="6687281" y="3661969"/>
            <a:ext cx="1189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Latn-BA" dirty="0"/>
          </a:p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Cyrl-RS" dirty="0"/>
              <a:t>= </a:t>
            </a:r>
            <a:r>
              <a:rPr lang="sr-Latn-BA" dirty="0"/>
              <a:t>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6373" y="4203796"/>
            <a:ext cx="216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ЕТАН</a:t>
            </a:r>
            <a:r>
              <a:rPr lang="sr-Cyrl-RS" b="1" dirty="0"/>
              <a:t>АЛ</a:t>
            </a:r>
            <a:endParaRPr lang="sr-Latn-B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48821" y="4203796"/>
            <a:ext cx="24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ЕТАН</a:t>
            </a:r>
            <a:r>
              <a:rPr lang="sr-Cyrl-RS" b="1" dirty="0"/>
              <a:t>ОЛ</a:t>
            </a:r>
            <a:endParaRPr lang="sr-Latn-B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70586" y="4941170"/>
            <a:ext cx="132590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-CH-CH</a:t>
            </a:r>
            <a:r>
              <a:rPr lang="sr-Cyrl-RS" baseline="-25000" dirty="0"/>
              <a:t>3</a:t>
            </a:r>
            <a:endParaRPr lang="sr-Cyrl-RS" dirty="0"/>
          </a:p>
          <a:p>
            <a:r>
              <a:rPr lang="sr-Cyrl-RS" baseline="-25000" dirty="0"/>
              <a:t>            </a:t>
            </a:r>
            <a:r>
              <a:rPr lang="sr-Cyrl-RS" dirty="0"/>
              <a:t>│</a:t>
            </a:r>
          </a:p>
          <a:p>
            <a:r>
              <a:rPr lang="sr-Cyrl-RS" dirty="0"/>
              <a:t>        </a:t>
            </a:r>
            <a:r>
              <a:rPr lang="sr-Latn-BA" dirty="0"/>
              <a:t>OH</a:t>
            </a:r>
            <a:endParaRPr lang="sr-Cyrl-RS" dirty="0"/>
          </a:p>
          <a:p>
            <a:r>
              <a:rPr lang="sr-Cyrl-RS" baseline="-25000" dirty="0"/>
              <a:t>             </a:t>
            </a:r>
          </a:p>
          <a:p>
            <a:r>
              <a:rPr lang="sr-Cyrl-RS" baseline="-25000" dirty="0"/>
              <a:t> </a:t>
            </a:r>
            <a:r>
              <a:rPr lang="sr-Cyrl-RS" dirty="0"/>
              <a:t>        </a:t>
            </a:r>
            <a:endParaRPr lang="sr-Cyrl-RS" baseline="-25000" dirty="0"/>
          </a:p>
          <a:p>
            <a:r>
              <a:rPr lang="sr-Cyrl-RS" baseline="-25000" dirty="0"/>
              <a:t>             </a:t>
            </a:r>
            <a:endParaRPr lang="sr-Latn-BA" dirty="0"/>
          </a:p>
        </p:txBody>
      </p:sp>
      <p:sp>
        <p:nvSpPr>
          <p:cNvPr id="26" name="TextBox 25"/>
          <p:cNvSpPr txBox="1"/>
          <p:nvPr/>
        </p:nvSpPr>
        <p:spPr>
          <a:xfrm>
            <a:off x="5513606" y="4715852"/>
            <a:ext cx="8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K</a:t>
            </a:r>
            <a:r>
              <a:rPr lang="sr-Latn-BA" baseline="-25000" dirty="0"/>
              <a:t>2</a:t>
            </a:r>
            <a:r>
              <a:rPr lang="sr-Latn-BA" dirty="0"/>
              <a:t>Cr</a:t>
            </a:r>
            <a:r>
              <a:rPr lang="sr-Latn-BA" baseline="-25000" dirty="0"/>
              <a:t>2</a:t>
            </a:r>
            <a:r>
              <a:rPr lang="sr-Latn-BA" dirty="0"/>
              <a:t>O</a:t>
            </a:r>
            <a:r>
              <a:rPr lang="sr-Latn-BA" baseline="-25000" dirty="0"/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5496490" y="5055264"/>
            <a:ext cx="1161639" cy="12115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8" name="TextBox 27"/>
          <p:cNvSpPr txBox="1"/>
          <p:nvPr/>
        </p:nvSpPr>
        <p:spPr>
          <a:xfrm>
            <a:off x="5622694" y="40760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 H</a:t>
            </a:r>
            <a:r>
              <a:rPr lang="sr-Latn-BA" baseline="-25000" dirty="0"/>
              <a:t>2</a:t>
            </a:r>
            <a:r>
              <a:rPr lang="sr-Latn-BA" dirty="0"/>
              <a:t>SO</a:t>
            </a:r>
            <a:r>
              <a:rPr lang="sr-Latn-BA" baseline="-25000" dirty="0"/>
              <a:t>4</a:t>
            </a:r>
            <a:endParaRPr lang="sr-Latn-BA" dirty="0"/>
          </a:p>
        </p:txBody>
      </p:sp>
      <p:sp>
        <p:nvSpPr>
          <p:cNvPr id="29" name="TextBox 28"/>
          <p:cNvSpPr txBox="1"/>
          <p:nvPr/>
        </p:nvSpPr>
        <p:spPr>
          <a:xfrm>
            <a:off x="6843214" y="4941171"/>
            <a:ext cx="14130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-C-CH</a:t>
            </a:r>
            <a:r>
              <a:rPr lang="sr-Cyrl-RS" baseline="-25000" dirty="0"/>
              <a:t>3</a:t>
            </a:r>
            <a:endParaRPr lang="sr-Cyrl-RS" dirty="0"/>
          </a:p>
          <a:p>
            <a:r>
              <a:rPr lang="sr-Cyrl-RS" baseline="-25000" dirty="0"/>
              <a:t>          </a:t>
            </a:r>
            <a:r>
              <a:rPr lang="sr-Latn-BA" dirty="0"/>
              <a:t> </a:t>
            </a:r>
            <a:r>
              <a:rPr lang="sr-Cyrl-RS" dirty="0"/>
              <a:t>││</a:t>
            </a:r>
          </a:p>
          <a:p>
            <a:r>
              <a:rPr lang="sr-Cyrl-RS" dirty="0"/>
              <a:t>        </a:t>
            </a:r>
            <a:r>
              <a:rPr lang="sr-Latn-BA" dirty="0"/>
              <a:t>O</a:t>
            </a:r>
            <a:endParaRPr lang="sr-Cyrl-RS" dirty="0"/>
          </a:p>
          <a:p>
            <a:r>
              <a:rPr lang="sr-Cyrl-RS" baseline="-25000" dirty="0"/>
              <a:t>             </a:t>
            </a:r>
          </a:p>
          <a:p>
            <a:r>
              <a:rPr lang="sr-Cyrl-RS" baseline="-25000" dirty="0"/>
              <a:t> </a:t>
            </a:r>
            <a:r>
              <a:rPr lang="sr-Cyrl-RS" dirty="0"/>
              <a:t>        </a:t>
            </a:r>
            <a:endParaRPr lang="sr-Cyrl-RS" baseline="-25000" dirty="0"/>
          </a:p>
          <a:p>
            <a:r>
              <a:rPr lang="sr-Cyrl-RS" baseline="-25000" dirty="0"/>
              <a:t>             </a:t>
            </a:r>
            <a:endParaRPr lang="sr-Latn-BA" dirty="0"/>
          </a:p>
        </p:txBody>
      </p:sp>
      <p:sp>
        <p:nvSpPr>
          <p:cNvPr id="30" name="TextBox 29"/>
          <p:cNvSpPr txBox="1"/>
          <p:nvPr/>
        </p:nvSpPr>
        <p:spPr>
          <a:xfrm>
            <a:off x="4148822" y="5772165"/>
            <a:ext cx="165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2-</a:t>
            </a:r>
            <a:r>
              <a:rPr lang="sr-Cyrl-RS" dirty="0"/>
              <a:t>ПРОПАН</a:t>
            </a:r>
            <a:r>
              <a:rPr lang="sr-Cyrl-RS" b="1" dirty="0"/>
              <a:t>ОЛ</a:t>
            </a:r>
            <a:endParaRPr lang="sr-Latn-B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44983" y="5772166"/>
            <a:ext cx="165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2-</a:t>
            </a:r>
            <a:r>
              <a:rPr lang="sr-Cyrl-RS" dirty="0"/>
              <a:t>ПРОПАН</a:t>
            </a:r>
            <a:r>
              <a:rPr lang="sr-Cyrl-RS" b="1" dirty="0"/>
              <a:t>ОН</a:t>
            </a:r>
            <a:endParaRPr lang="sr-Latn-BA" b="1" dirty="0"/>
          </a:p>
        </p:txBody>
      </p:sp>
      <p:sp>
        <p:nvSpPr>
          <p:cNvPr id="32" name="Rectangle 31"/>
          <p:cNvSpPr/>
          <p:nvPr/>
        </p:nvSpPr>
        <p:spPr>
          <a:xfrm>
            <a:off x="2267340" y="411815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dirty="0"/>
              <a:t> 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2</a:t>
            </a:r>
            <a:r>
              <a:rPr lang="sr-Cyrl-RS" dirty="0"/>
              <a:t>-</a:t>
            </a:r>
            <a:r>
              <a:rPr lang="sr-Latn-BA" dirty="0"/>
              <a:t>OH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16294" y="398926"/>
            <a:ext cx="82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 +  Na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24809" y="411815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dirty="0"/>
              <a:t> 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2</a:t>
            </a:r>
            <a:r>
              <a:rPr lang="sr-Cyrl-RS" dirty="0"/>
              <a:t>-О</a:t>
            </a:r>
            <a:r>
              <a:rPr lang="sr-Latn-BA" dirty="0"/>
              <a:t>Na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4694" y="411815"/>
            <a:ext cx="61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+ H</a:t>
            </a:r>
            <a:r>
              <a:rPr lang="sr-Latn-BA" baseline="-25000" dirty="0"/>
              <a:t>2</a:t>
            </a:r>
          </a:p>
        </p:txBody>
      </p:sp>
      <p:sp>
        <p:nvSpPr>
          <p:cNvPr id="37" name="Curved Up Arrow 36"/>
          <p:cNvSpPr/>
          <p:nvPr/>
        </p:nvSpPr>
        <p:spPr>
          <a:xfrm flipH="1">
            <a:off x="3899429" y="729206"/>
            <a:ext cx="540664" cy="2061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5166" y="8274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/>
              <a:t>ПРОПАН</a:t>
            </a:r>
            <a:r>
              <a:rPr lang="sr-Cyrl-RS" b="1" i="1" dirty="0"/>
              <a:t>ОЛ</a:t>
            </a:r>
            <a:r>
              <a:rPr lang="sr-Cyrl-RS" i="1" dirty="0"/>
              <a:t> </a:t>
            </a:r>
            <a:endParaRPr lang="sr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5109278" y="802725"/>
            <a:ext cx="290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/>
              <a:t>НАТРИЈУМ- ПРОПАН</a:t>
            </a:r>
            <a:r>
              <a:rPr lang="sr-Cyrl-RS" b="1" i="1" u="sng" dirty="0"/>
              <a:t>ОЛАТ</a:t>
            </a:r>
            <a:endParaRPr lang="sr-Latn-BA" b="1" i="1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2387921" y="1671272"/>
            <a:ext cx="229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                H   OH</a:t>
            </a:r>
          </a:p>
          <a:p>
            <a:r>
              <a:rPr lang="sr-Latn-BA" dirty="0"/>
              <a:t>                </a:t>
            </a:r>
            <a:r>
              <a:rPr lang="sr-Latn-BA" dirty="0">
                <a:solidFill>
                  <a:srgbClr val="FF0000"/>
                </a:solidFill>
              </a:rPr>
              <a:t>│</a:t>
            </a:r>
            <a:r>
              <a:rPr lang="sr-Cyrl-BA" dirty="0">
                <a:solidFill>
                  <a:srgbClr val="FF0000"/>
                </a:solidFill>
              </a:rPr>
              <a:t> </a:t>
            </a:r>
            <a:r>
              <a:rPr lang="sr-Latn-BA" dirty="0">
                <a:solidFill>
                  <a:srgbClr val="FF0000"/>
                </a:solidFill>
              </a:rPr>
              <a:t>   │</a:t>
            </a:r>
          </a:p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dirty="0"/>
              <a:t>-</a:t>
            </a:r>
            <a:r>
              <a:rPr lang="sr-Latn-BA" dirty="0"/>
              <a:t>CH</a:t>
            </a:r>
            <a:r>
              <a:rPr lang="sr-Cyrl-RS" baseline="-25000" dirty="0"/>
              <a:t>2</a:t>
            </a:r>
            <a:endParaRPr lang="sr-Latn-BA" dirty="0"/>
          </a:p>
        </p:txBody>
      </p:sp>
      <p:sp>
        <p:nvSpPr>
          <p:cNvPr id="39" name="TextBox 38"/>
          <p:cNvSpPr txBox="1"/>
          <p:nvPr/>
        </p:nvSpPr>
        <p:spPr>
          <a:xfrm>
            <a:off x="2612706" y="2470515"/>
            <a:ext cx="121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БУТАН</a:t>
            </a:r>
            <a:r>
              <a:rPr lang="sr-Cyrl-RS" b="1" dirty="0"/>
              <a:t>ОЛ</a:t>
            </a:r>
            <a:endParaRPr lang="sr-Latn-BA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785201" y="2506310"/>
            <a:ext cx="184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БУТ</a:t>
            </a:r>
            <a:r>
              <a:rPr lang="sr-Cyrl-RS" b="1" dirty="0"/>
              <a:t>ЕН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0540" y="19410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/>
              <a:t>конц.</a:t>
            </a:r>
            <a:r>
              <a:rPr lang="sr-Latn-BA" dirty="0"/>
              <a:t> H</a:t>
            </a:r>
            <a:r>
              <a:rPr lang="sr-Latn-BA" baseline="-25000" dirty="0"/>
              <a:t>2</a:t>
            </a:r>
            <a:r>
              <a:rPr lang="sr-Latn-BA" dirty="0"/>
              <a:t>SO</a:t>
            </a:r>
            <a:r>
              <a:rPr lang="sr-Latn-BA" baseline="-25000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35807" y="419722"/>
            <a:ext cx="28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</a:t>
            </a:r>
            <a:endParaRPr lang="sr-Latn-BA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79679" y="433393"/>
            <a:ext cx="28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</a:t>
            </a:r>
            <a:endParaRPr lang="sr-Latn-BA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4090290" y="398926"/>
            <a:ext cx="249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 </a:t>
            </a:r>
            <a:endParaRPr lang="sr-Latn-BA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7178865" y="2225270"/>
            <a:ext cx="92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 H</a:t>
            </a:r>
            <a:r>
              <a:rPr lang="sr-Latn-BA" baseline="-25000" dirty="0"/>
              <a:t>2</a:t>
            </a:r>
            <a:r>
              <a:rPr lang="sr-Latn-BA" dirty="0"/>
              <a:t>O</a:t>
            </a:r>
            <a:endParaRPr lang="sr-Latn-BA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1875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 animBg="1"/>
      <p:bldP spid="2" grpId="0"/>
      <p:bldP spid="6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9126636"/>
              </p:ext>
            </p:extLst>
          </p:nvPr>
        </p:nvGraphicFramePr>
        <p:xfrm>
          <a:off x="1631505" y="48600"/>
          <a:ext cx="8999370" cy="669276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43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6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92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Cyrl-RS" sz="2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dirty="0"/>
                        <a:t>КАРБОКСИЛНЕ КИСЕЛИНЕ</a:t>
                      </a:r>
                      <a:endParaRPr lang="sr-Latn-BA" sz="2400" dirty="0"/>
                    </a:p>
                    <a:p>
                      <a:pPr algn="ctr"/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sr-Cyrl-RS" b="1" dirty="0"/>
                        <a:t>1.</a:t>
                      </a:r>
                      <a:r>
                        <a:rPr lang="sr-Cyrl-RS" b="1" baseline="0" dirty="0"/>
                        <a:t> </a:t>
                      </a:r>
                      <a:r>
                        <a:rPr lang="sr-Cyrl-RS" b="1" dirty="0"/>
                        <a:t>РЕАКЦИЈА СА МЕТАЛИМА</a:t>
                      </a:r>
                      <a:r>
                        <a:rPr lang="sr-Latn-BA" b="1" baseline="0" dirty="0"/>
                        <a:t> </a:t>
                      </a:r>
                      <a:endParaRPr lang="sr-Cyrl-RS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/>
                        <a:t>        </a:t>
                      </a:r>
                      <a:endParaRPr lang="sr-Latn-BA" dirty="0"/>
                    </a:p>
                    <a:p>
                      <a:pPr marL="0" indent="0" algn="l">
                        <a:buNone/>
                      </a:pPr>
                      <a:endParaRPr lang="sr-Latn-BA" dirty="0"/>
                    </a:p>
                    <a:p>
                      <a:pPr marL="0" indent="0" algn="l">
                        <a:buNone/>
                      </a:pPr>
                      <a:endParaRPr lang="sr-Cyrl-RS" dirty="0"/>
                    </a:p>
                    <a:p>
                      <a:pPr marL="0" indent="0" algn="l">
                        <a:buNone/>
                      </a:pPr>
                      <a:endParaRPr lang="sr-Cyrl-RS" dirty="0"/>
                    </a:p>
                    <a:p>
                      <a:pPr marL="0" indent="0" algn="l">
                        <a:buNone/>
                      </a:pPr>
                      <a:r>
                        <a:rPr lang="sr-Cyrl-RS" b="1" dirty="0"/>
                        <a:t>2. НЕУТРАЛИЗАЦИЈА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sr-Cyrl-RS" b="1" dirty="0"/>
                        <a:t>    </a:t>
                      </a:r>
                      <a:endParaRPr lang="sr-Cyrl-RS" b="0" baseline="0" dirty="0"/>
                    </a:p>
                    <a:p>
                      <a:pPr marL="0" indent="0" algn="l">
                        <a:buNone/>
                      </a:pPr>
                      <a:r>
                        <a:rPr lang="sr-Cyrl-RS" b="0" baseline="0" dirty="0"/>
                        <a:t>      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sr-Cyrl-RS" b="0" baseline="0" dirty="0"/>
                        <a:t>      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sr-Cyrl-RS" b="0" baseline="0" dirty="0"/>
                        <a:t>    </a:t>
                      </a:r>
                      <a:endParaRPr lang="sr-Cyrl-RS" b="0" dirty="0"/>
                    </a:p>
                    <a:p>
                      <a:pPr marL="0" indent="0" algn="l">
                        <a:buNone/>
                      </a:pPr>
                      <a:r>
                        <a:rPr lang="sr-Cyrl-RS" dirty="0"/>
                        <a:t>         </a:t>
                      </a:r>
                    </a:p>
                    <a:p>
                      <a:pPr marL="0" indent="0" algn="l">
                        <a:buNone/>
                      </a:pPr>
                      <a:endParaRPr lang="sr-Cyrl-RS" dirty="0"/>
                    </a:p>
                    <a:p>
                      <a:pPr marL="0" indent="0" algn="l">
                        <a:buNone/>
                      </a:pPr>
                      <a:endParaRPr lang="sr-Cyrl-RS" b="1" dirty="0"/>
                    </a:p>
                    <a:p>
                      <a:pPr marL="0" indent="0" algn="l">
                        <a:buNone/>
                      </a:pPr>
                      <a:r>
                        <a:rPr lang="sr-Cyrl-RS" b="1" dirty="0"/>
                        <a:t>3. ЕСТЕРИФИКАЦИЈА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sr-Cyrl-RS" b="1" dirty="0"/>
                        <a:t>    </a:t>
                      </a:r>
                      <a:r>
                        <a:rPr lang="sr-Cyrl-RS" b="1" baseline="0" dirty="0"/>
                        <a:t> </a:t>
                      </a:r>
                      <a:endParaRPr lang="sr-Cyrl-RS" b="0" baseline="0" dirty="0"/>
                    </a:p>
                    <a:p>
                      <a:pPr marL="0" indent="0" algn="l">
                        <a:buNone/>
                      </a:pPr>
                      <a:r>
                        <a:rPr lang="sr-Cyrl-RS" b="0" baseline="0" dirty="0"/>
                        <a:t>  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sr-Cyrl-RS" b="0" baseline="0" dirty="0"/>
                        <a:t>     </a:t>
                      </a:r>
                      <a:endParaRPr lang="sr-Latn-BA" b="1" dirty="0"/>
                    </a:p>
                    <a:p>
                      <a:pPr algn="l"/>
                      <a:endParaRPr lang="sr-Latn-BA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23992" y="53938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+   </a:t>
            </a:r>
            <a:r>
              <a:rPr lang="sr-Latn-BA" dirty="0"/>
              <a:t>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5887" y="5393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2</a:t>
            </a:r>
            <a:r>
              <a:rPr lang="sr-Cyrl-RS" dirty="0"/>
              <a:t>-</a:t>
            </a:r>
            <a:r>
              <a:rPr lang="sr-Latn-BA" dirty="0"/>
              <a:t>COOH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744071" y="663473"/>
            <a:ext cx="29041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7249380" y="55267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-COO-Na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08368" y="53938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+ H</a:t>
            </a:r>
            <a:r>
              <a:rPr lang="sr-Latn-BA" baseline="-25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1933" y="545299"/>
            <a:ext cx="3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2720" y="552679"/>
            <a:ext cx="3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5530" y="539386"/>
            <a:ext cx="3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</a:t>
            </a:r>
          </a:p>
        </p:txBody>
      </p:sp>
      <p:sp>
        <p:nvSpPr>
          <p:cNvPr id="13" name="Curved Up Arrow 12"/>
          <p:cNvSpPr/>
          <p:nvPr/>
        </p:nvSpPr>
        <p:spPr>
          <a:xfrm flipH="1">
            <a:off x="6008251" y="843506"/>
            <a:ext cx="540664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4966" y="843737"/>
            <a:ext cx="241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/>
              <a:t>БУТАН</a:t>
            </a:r>
            <a:r>
              <a:rPr lang="sr-Cyrl-RS" b="1" i="1" dirty="0"/>
              <a:t>СКА КИСЕЛИНА</a:t>
            </a:r>
            <a:endParaRPr lang="sr-Latn-BA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42090" y="843506"/>
            <a:ext cx="275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/>
              <a:t>НАТРИЈУМ- БУТАН</a:t>
            </a:r>
            <a:r>
              <a:rPr lang="sr-Cyrl-RS" b="1" i="1" dirty="0"/>
              <a:t>ОАТ</a:t>
            </a:r>
            <a:endParaRPr lang="sr-Latn-BA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49851" y="2107014"/>
            <a:ext cx="228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BA" dirty="0"/>
              <a:t> + 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2</a:t>
            </a:r>
            <a:r>
              <a:rPr lang="sr-Cyrl-RS" dirty="0"/>
              <a:t>-</a:t>
            </a:r>
            <a:r>
              <a:rPr lang="sr-Latn-BA" dirty="0"/>
              <a:t>COOH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18716" y="2060848"/>
            <a:ext cx="67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/>
          </a:p>
        </p:txBody>
      </p:sp>
      <p:sp>
        <p:nvSpPr>
          <p:cNvPr id="18" name="TextBox 17"/>
          <p:cNvSpPr txBox="1"/>
          <p:nvPr/>
        </p:nvSpPr>
        <p:spPr>
          <a:xfrm>
            <a:off x="8256240" y="3037602"/>
            <a:ext cx="167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/>
          </a:p>
        </p:txBody>
      </p:sp>
      <p:sp>
        <p:nvSpPr>
          <p:cNvPr id="19" name="TextBox 18"/>
          <p:cNvSpPr txBox="1"/>
          <p:nvPr/>
        </p:nvSpPr>
        <p:spPr>
          <a:xfrm>
            <a:off x="4145887" y="2107014"/>
            <a:ext cx="76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NaOH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952668" y="2231101"/>
            <a:ext cx="29041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1" name="TextBox 20"/>
          <p:cNvSpPr txBox="1"/>
          <p:nvPr/>
        </p:nvSpPr>
        <p:spPr>
          <a:xfrm>
            <a:off x="7279331" y="2126120"/>
            <a:ext cx="228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2</a:t>
            </a:r>
            <a:r>
              <a:rPr lang="sr-Cyrl-RS" dirty="0"/>
              <a:t>-</a:t>
            </a:r>
            <a:r>
              <a:rPr lang="sr-Latn-BA" dirty="0"/>
              <a:t>COONa +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62006" y="212612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H</a:t>
            </a:r>
            <a:r>
              <a:rPr lang="sr-Latn-BA" baseline="-25000" dirty="0"/>
              <a:t>2</a:t>
            </a:r>
            <a:r>
              <a:rPr lang="sr-Latn-BA" dirty="0"/>
              <a:t>O</a:t>
            </a:r>
            <a:endParaRPr lang="sr-Latn-BA" baseline="-25000" dirty="0"/>
          </a:p>
        </p:txBody>
      </p:sp>
      <p:sp>
        <p:nvSpPr>
          <p:cNvPr id="24" name="Curved Up Arrow 23"/>
          <p:cNvSpPr/>
          <p:nvPr/>
        </p:nvSpPr>
        <p:spPr>
          <a:xfrm>
            <a:off x="4322607" y="2430180"/>
            <a:ext cx="2566669" cy="13937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8433" y="2430180"/>
            <a:ext cx="28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/>
              <a:t>НАТРИЈУМ-БУТАН</a:t>
            </a:r>
            <a:r>
              <a:rPr lang="sr-Cyrl-RS" b="1" i="1" dirty="0"/>
              <a:t>ОАТ</a:t>
            </a:r>
            <a:endParaRPr lang="sr-Latn-BA" b="1" i="1" dirty="0"/>
          </a:p>
        </p:txBody>
      </p:sp>
      <p:sp>
        <p:nvSpPr>
          <p:cNvPr id="26" name="Rectangle 25"/>
          <p:cNvSpPr/>
          <p:nvPr/>
        </p:nvSpPr>
        <p:spPr>
          <a:xfrm>
            <a:off x="5035683" y="2852936"/>
            <a:ext cx="200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2</a:t>
            </a:r>
            <a:r>
              <a:rPr lang="sr-Cyrl-RS" dirty="0"/>
              <a:t>-</a:t>
            </a:r>
            <a:r>
              <a:rPr lang="sr-Latn-BA" dirty="0"/>
              <a:t>COOH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58011" y="2832377"/>
            <a:ext cx="93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Na</a:t>
            </a:r>
            <a:r>
              <a:rPr lang="sr-Latn-BA" baseline="-25000" dirty="0"/>
              <a:t>2</a:t>
            </a:r>
            <a:r>
              <a:rPr lang="sr-Latn-BA" dirty="0"/>
              <a:t>O + 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030263" y="2977023"/>
            <a:ext cx="29041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9" name="TextBox 28"/>
          <p:cNvSpPr txBox="1"/>
          <p:nvPr/>
        </p:nvSpPr>
        <p:spPr>
          <a:xfrm>
            <a:off x="7376401" y="2832377"/>
            <a:ext cx="228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Cyrl-RS" dirty="0"/>
              <a:t>-</a:t>
            </a:r>
            <a:r>
              <a:rPr lang="sr-Latn-BA" dirty="0"/>
              <a:t>CH</a:t>
            </a:r>
            <a:r>
              <a:rPr lang="sr-Latn-BA" baseline="-25000" dirty="0"/>
              <a:t>2</a:t>
            </a:r>
            <a:r>
              <a:rPr lang="sr-Cyrl-BA" baseline="-25000" dirty="0"/>
              <a:t>-</a:t>
            </a:r>
            <a:r>
              <a:rPr lang="sr-Latn-BA" dirty="0" err="1"/>
              <a:t>COONa</a:t>
            </a:r>
            <a:r>
              <a:rPr lang="sr-Latn-BA" dirty="0"/>
              <a:t> +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30971" y="3099895"/>
            <a:ext cx="28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/>
              <a:t>НАТРИЈУМ-БУТАН</a:t>
            </a:r>
            <a:r>
              <a:rPr lang="sr-Cyrl-RS" b="1" i="1" dirty="0"/>
              <a:t>ОАТ</a:t>
            </a:r>
            <a:endParaRPr lang="sr-Latn-BA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9493273" y="282159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H</a:t>
            </a:r>
            <a:r>
              <a:rPr lang="sr-Latn-BA" baseline="-25000" dirty="0"/>
              <a:t>2</a:t>
            </a:r>
            <a:r>
              <a:rPr lang="sr-Latn-BA" dirty="0"/>
              <a:t>O</a:t>
            </a:r>
            <a:endParaRPr lang="sr-Latn-BA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7259029" y="2852936"/>
            <a:ext cx="3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12420" y="2852936"/>
            <a:ext cx="3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</a:t>
            </a:r>
          </a:p>
        </p:txBody>
      </p:sp>
      <p:sp>
        <p:nvSpPr>
          <p:cNvPr id="35" name="Curved Up Arrow 34"/>
          <p:cNvSpPr/>
          <p:nvPr/>
        </p:nvSpPr>
        <p:spPr>
          <a:xfrm>
            <a:off x="4386000" y="3154623"/>
            <a:ext cx="2566669" cy="13937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87232" y="4270577"/>
            <a:ext cx="200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2</a:t>
            </a:r>
            <a:r>
              <a:rPr lang="sr-Cyrl-RS" dirty="0"/>
              <a:t>-</a:t>
            </a:r>
            <a:r>
              <a:rPr lang="sr-Latn-BA" dirty="0"/>
              <a:t>COOH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43332" y="3987715"/>
            <a:ext cx="15359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Latn-BA" dirty="0"/>
          </a:p>
          <a:p>
            <a:r>
              <a:rPr lang="sr-Cyrl-RS" dirty="0"/>
              <a:t>+ </a:t>
            </a:r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Cyrl-RS" dirty="0"/>
              <a:t>- </a:t>
            </a:r>
            <a:r>
              <a:rPr lang="sr-Latn-BA" dirty="0"/>
              <a:t>OH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91285" y="4388800"/>
            <a:ext cx="29041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9" name="Rectangle 38"/>
          <p:cNvSpPr/>
          <p:nvPr/>
        </p:nvSpPr>
        <p:spPr>
          <a:xfrm>
            <a:off x="7477500" y="4264713"/>
            <a:ext cx="170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BA" dirty="0"/>
              <a:t>CH</a:t>
            </a:r>
            <a:r>
              <a:rPr lang="sr-Latn-BA" baseline="-25000" dirty="0"/>
              <a:t>3</a:t>
            </a:r>
            <a:r>
              <a:rPr lang="sr-Latn-BA" dirty="0"/>
              <a:t>-CH</a:t>
            </a:r>
            <a:r>
              <a:rPr lang="sr-Latn-BA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2</a:t>
            </a:r>
            <a:r>
              <a:rPr lang="sr-Cyrl-RS" dirty="0"/>
              <a:t>-</a:t>
            </a:r>
            <a:r>
              <a:rPr lang="sr-Latn-BA" dirty="0"/>
              <a:t>CO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954854" y="4264713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-</a:t>
            </a:r>
            <a:r>
              <a:rPr lang="sr-Latn-BA" dirty="0"/>
              <a:t>OCH</a:t>
            </a:r>
            <a:r>
              <a:rPr lang="sr-Cyrl-RS" baseline="-25000" dirty="0"/>
              <a:t>2</a:t>
            </a:r>
            <a:r>
              <a:rPr lang="sr-Latn-BA" dirty="0"/>
              <a:t>-CH</a:t>
            </a:r>
            <a:r>
              <a:rPr lang="sr-Cyrl-RS" baseline="-25000" dirty="0"/>
              <a:t>3</a:t>
            </a:r>
            <a:endParaRPr lang="sr-Latn-BA" dirty="0"/>
          </a:p>
        </p:txBody>
      </p:sp>
      <p:sp>
        <p:nvSpPr>
          <p:cNvPr id="41" name="TextBox 40"/>
          <p:cNvSpPr txBox="1"/>
          <p:nvPr/>
        </p:nvSpPr>
        <p:spPr>
          <a:xfrm>
            <a:off x="10003247" y="4258849"/>
            <a:ext cx="76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+ </a:t>
            </a:r>
            <a:r>
              <a:rPr lang="sr-Latn-BA" dirty="0"/>
              <a:t>H</a:t>
            </a:r>
            <a:r>
              <a:rPr lang="sr-Latn-BA" baseline="-25000" dirty="0"/>
              <a:t>2</a:t>
            </a:r>
            <a:r>
              <a:rPr lang="sr-Latn-BA" dirty="0"/>
              <a:t>O</a:t>
            </a:r>
            <a:endParaRPr lang="sr-Latn-BA" baseline="-25000" dirty="0"/>
          </a:p>
        </p:txBody>
      </p:sp>
      <p:sp>
        <p:nvSpPr>
          <p:cNvPr id="42" name="Oval 41"/>
          <p:cNvSpPr/>
          <p:nvPr/>
        </p:nvSpPr>
        <p:spPr>
          <a:xfrm>
            <a:off x="5487107" y="4300279"/>
            <a:ext cx="364452" cy="3290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3" name="Oval 42"/>
          <p:cNvSpPr/>
          <p:nvPr/>
        </p:nvSpPr>
        <p:spPr>
          <a:xfrm>
            <a:off x="6993242" y="4310879"/>
            <a:ext cx="211596" cy="3184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5" name="TextBox 44"/>
          <p:cNvSpPr txBox="1"/>
          <p:nvPr/>
        </p:nvSpPr>
        <p:spPr>
          <a:xfrm>
            <a:off x="4056213" y="1741458"/>
            <a:ext cx="205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/>
              <a:t> </a:t>
            </a:r>
            <a:r>
              <a:rPr lang="sr-Cyrl-RS" dirty="0"/>
              <a:t>а) база + киселина</a:t>
            </a:r>
            <a:endParaRPr lang="sr-Latn-BA" dirty="0"/>
          </a:p>
        </p:txBody>
      </p:sp>
      <p:sp>
        <p:nvSpPr>
          <p:cNvPr id="46" name="TextBox 45"/>
          <p:cNvSpPr txBox="1"/>
          <p:nvPr/>
        </p:nvSpPr>
        <p:spPr>
          <a:xfrm>
            <a:off x="4121870" y="2557364"/>
            <a:ext cx="27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б) базни оксид + киселина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15355" y="389516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киселина+ алкохол → естар + вода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87763" y="4639909"/>
            <a:ext cx="284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/>
              <a:t>ЕТ</a:t>
            </a:r>
            <a:r>
              <a:rPr lang="sr-Cyrl-RS" b="1" i="1" dirty="0"/>
              <a:t>ИЛ</a:t>
            </a:r>
            <a:r>
              <a:rPr lang="sr-Cyrl-RS" i="1" dirty="0"/>
              <a:t>-БУТАН</a:t>
            </a:r>
            <a:r>
              <a:rPr lang="sr-Cyrl-RS" b="1" i="1" dirty="0"/>
              <a:t>ОАТ</a:t>
            </a:r>
            <a:endParaRPr lang="sr-Latn-BA" b="1" i="1" dirty="0"/>
          </a:p>
        </p:txBody>
      </p:sp>
      <p:sp>
        <p:nvSpPr>
          <p:cNvPr id="3" name="Left Arrow 2"/>
          <p:cNvSpPr/>
          <p:nvPr/>
        </p:nvSpPr>
        <p:spPr>
          <a:xfrm>
            <a:off x="7243077" y="4509958"/>
            <a:ext cx="182346" cy="1299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133210" y="4095462"/>
            <a:ext cx="46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H</a:t>
            </a:r>
            <a:r>
              <a:rPr lang="sr-Latn-BA" baseline="30000" dirty="0"/>
              <a:t>+</a:t>
            </a:r>
          </a:p>
        </p:txBody>
      </p:sp>
    </p:spTree>
    <p:extLst>
      <p:ext uri="{BB962C8B-B14F-4D97-AF65-F5344CB8AC3E}">
        <p14:creationId xmlns="" xmlns:p14="http://schemas.microsoft.com/office/powerpoint/2010/main" val="31564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9" grpId="0"/>
      <p:bldP spid="20" grpId="0" animBg="1"/>
      <p:bldP spid="21" grpId="0"/>
      <p:bldP spid="22" grpId="0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  <p:bldP spid="42" grpId="0" animBg="1"/>
      <p:bldP spid="43" grpId="0" animBg="1"/>
      <p:bldP spid="45" grpId="0"/>
      <p:bldP spid="46" grpId="0"/>
      <p:bldP spid="47" grpId="0"/>
      <p:bldP spid="48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517</Words>
  <Application>Microsoft Office PowerPoint</Application>
  <PresentationFormat>Custom</PresentationFormat>
  <Paragraphs>271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Office</vt:lpstr>
      <vt:lpstr>СИСТЕМАТИЗАЦИЈА ГРАДИВА IX РАЗРЕДА</vt:lpstr>
      <vt:lpstr>Неметали – градитељи киселина</vt:lpstr>
      <vt:lpstr>Метали- градитељи база</vt:lpstr>
      <vt:lpstr>Повезаност оксида, база, киселина и соли</vt:lpstr>
      <vt:lpstr>Slide 5</vt:lpstr>
      <vt:lpstr>Slide 6</vt:lpstr>
      <vt:lpstr>ПОВЕЗАНОСТ ОРГАНСКИХ ЈЕДИЊЕЊА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Понављање градива за 9 разред</dc:title>
  <dc:creator>Nastavnik</dc:creator>
  <cp:lastModifiedBy>Aleksandra Puhalic</cp:lastModifiedBy>
  <cp:revision>69</cp:revision>
  <dcterms:created xsi:type="dcterms:W3CDTF">2020-04-27T13:03:25Z</dcterms:created>
  <dcterms:modified xsi:type="dcterms:W3CDTF">2020-04-29T07:30:49Z</dcterms:modified>
</cp:coreProperties>
</file>