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0" r:id="rId2"/>
    <p:sldId id="261" r:id="rId3"/>
    <p:sldId id="268" r:id="rId4"/>
    <p:sldId id="271" r:id="rId5"/>
    <p:sldId id="272" r:id="rId6"/>
    <p:sldId id="274" r:id="rId7"/>
    <p:sldId id="275" r:id="rId8"/>
    <p:sldId id="278" r:id="rId9"/>
    <p:sldId id="280" r:id="rId10"/>
    <p:sldId id="282" r:id="rId11"/>
    <p:sldId id="284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A5AEA1-3BF9-43BB-B6A5-8C195CE38441}">
          <p14:sldIdLst>
            <p14:sldId id="270"/>
            <p14:sldId id="261"/>
            <p14:sldId id="268"/>
            <p14:sldId id="271"/>
            <p14:sldId id="272"/>
            <p14:sldId id="274"/>
            <p14:sldId id="275"/>
            <p14:sldId id="278"/>
            <p14:sldId id="280"/>
            <p14:sldId id="282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04T21:59:35.542" idx="1">
    <p:pos x="7680" y="5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04T21:59:35.542" idx="1">
    <p:pos x="7680" y="5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04T21:59:35.542" idx="1">
    <p:pos x="7680" y="5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F98E7-D14F-4FC7-A75E-2C66C6D285C4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EC40C-58A8-4A4C-B6EE-DF72C9DFF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964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f9037fe215d96f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f9037fe215d96f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2f9037fe215d96f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sr-Cyrl-BA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161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205596445f8bb8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205596445f8bb8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5205596445f8bb8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BA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1135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63f0cb535b35559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463f0cb535b35559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463f0cb535b35559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BA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65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314B-D1D2-4D26-A13A-CFD68E5C4404}" type="datetimeFigureOut">
              <a:rPr lang="sr-Cyrl-BA" smtClean="0"/>
              <a:t>3.11.2020.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E52F-BA17-4C0B-8415-8207D2FAC05F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27382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314B-D1D2-4D26-A13A-CFD68E5C4404}" type="datetimeFigureOut">
              <a:rPr lang="sr-Cyrl-BA" smtClean="0"/>
              <a:t>3.11.2020.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E52F-BA17-4C0B-8415-8207D2FAC05F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2620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314B-D1D2-4D26-A13A-CFD68E5C4404}" type="datetimeFigureOut">
              <a:rPr lang="sr-Cyrl-BA" smtClean="0"/>
              <a:t>3.11.2020.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E52F-BA17-4C0B-8415-8207D2FAC05F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4586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314B-D1D2-4D26-A13A-CFD68E5C4404}" type="datetimeFigureOut">
              <a:rPr lang="sr-Cyrl-BA" smtClean="0"/>
              <a:t>3.11.2020.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E52F-BA17-4C0B-8415-8207D2FAC05F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35951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314B-D1D2-4D26-A13A-CFD68E5C4404}" type="datetimeFigureOut">
              <a:rPr lang="sr-Cyrl-BA" smtClean="0"/>
              <a:t>3.11.2020.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E52F-BA17-4C0B-8415-8207D2FAC05F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42153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314B-D1D2-4D26-A13A-CFD68E5C4404}" type="datetimeFigureOut">
              <a:rPr lang="sr-Cyrl-BA" smtClean="0"/>
              <a:t>3.11.2020.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E52F-BA17-4C0B-8415-8207D2FAC05F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56533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314B-D1D2-4D26-A13A-CFD68E5C4404}" type="datetimeFigureOut">
              <a:rPr lang="sr-Cyrl-BA" smtClean="0"/>
              <a:t>3.11.2020.</a:t>
            </a:fld>
            <a:endParaRPr lang="sr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E52F-BA17-4C0B-8415-8207D2FAC05F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04429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314B-D1D2-4D26-A13A-CFD68E5C4404}" type="datetimeFigureOut">
              <a:rPr lang="sr-Cyrl-BA" smtClean="0"/>
              <a:t>3.11.2020.</a:t>
            </a:fld>
            <a:endParaRPr lang="sr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E52F-BA17-4C0B-8415-8207D2FAC05F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22157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314B-D1D2-4D26-A13A-CFD68E5C4404}" type="datetimeFigureOut">
              <a:rPr lang="sr-Cyrl-BA" smtClean="0"/>
              <a:t>3.11.2020.</a:t>
            </a:fld>
            <a:endParaRPr lang="sr-Cyrl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E52F-BA17-4C0B-8415-8207D2FAC05F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84283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314B-D1D2-4D26-A13A-CFD68E5C4404}" type="datetimeFigureOut">
              <a:rPr lang="sr-Cyrl-BA" smtClean="0"/>
              <a:t>3.11.2020.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E52F-BA17-4C0B-8415-8207D2FAC05F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82299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314B-D1D2-4D26-A13A-CFD68E5C4404}" type="datetimeFigureOut">
              <a:rPr lang="sr-Cyrl-BA" smtClean="0"/>
              <a:t>3.11.2020.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E52F-BA17-4C0B-8415-8207D2FAC05F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1467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7314B-D1D2-4D26-A13A-CFD68E5C4404}" type="datetimeFigureOut">
              <a:rPr lang="sr-Cyrl-BA" smtClean="0"/>
              <a:t>3.11.2020.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3E52F-BA17-4C0B-8415-8207D2FAC05F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8667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12199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249;p14"/>
          <p:cNvSpPr txBox="1">
            <a:spLocks/>
          </p:cNvSpPr>
          <p:nvPr/>
        </p:nvSpPr>
        <p:spPr>
          <a:xfrm>
            <a:off x="1579808" y="747232"/>
            <a:ext cx="8537700" cy="74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4800"/>
              <a:buFont typeface="Calibri"/>
              <a:buNone/>
            </a:pPr>
            <a:r>
              <a:rPr lang="sr-Cyrl-BA" sz="5400" b="1" dirty="0" smtClean="0"/>
              <a:t>ДОБАР ДАН, ЂАЦИ ПРВАЦИ!</a:t>
            </a:r>
            <a:endParaRPr lang="sr-Cyrl-BA" sz="5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79" y="2495766"/>
            <a:ext cx="6369756" cy="2533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48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"/>
          <p:cNvSpPr txBox="1">
            <a:spLocks noGrp="1"/>
          </p:cNvSpPr>
          <p:nvPr>
            <p:ph type="title"/>
          </p:nvPr>
        </p:nvSpPr>
        <p:spPr>
          <a:xfrm>
            <a:off x="406400" y="412467"/>
            <a:ext cx="11383600" cy="99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SzPts val="1800"/>
            </a:pPr>
            <a:endParaRPr/>
          </a:p>
        </p:txBody>
      </p:sp>
      <p:pic>
        <p:nvPicPr>
          <p:cNvPr id="289" name="Google Shape;28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9831" y="-909113"/>
            <a:ext cx="12261833" cy="815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3"/>
          <p:cNvSpPr txBox="1"/>
          <p:nvPr/>
        </p:nvSpPr>
        <p:spPr>
          <a:xfrm>
            <a:off x="1240484" y="2575775"/>
            <a:ext cx="9641200" cy="1276872"/>
          </a:xfrm>
          <a:prstGeom prst="rect">
            <a:avLst/>
          </a:prstGeom>
          <a:solidFill>
            <a:srgbClr val="FFC000">
              <a:alpha val="30590"/>
            </a:srgbClr>
          </a:solidFill>
          <a:ln>
            <a:noFill/>
          </a:ln>
        </p:spPr>
        <p:txBody>
          <a:bodyPr spcFirstLastPara="1" wrap="square" lIns="0" tIns="0" rIns="24367" bIns="0" anchor="b" anchorCtr="0">
            <a:noAutofit/>
          </a:bodyPr>
          <a:lstStyle/>
          <a:p>
            <a:pPr algn="ctr">
              <a:buClr>
                <a:srgbClr val="000000"/>
              </a:buClr>
              <a:buSzPts val="6000"/>
            </a:pPr>
            <a:r>
              <a:rPr lang="sr-Cyrl-BA" sz="8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ШЕТЊА КРОЗ МЈЕСТО</a:t>
            </a:r>
            <a:endParaRPr sz="8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501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1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41120" y="848519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" y="-55562"/>
            <a:ext cx="12192000" cy="704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Danas je Svetski dan čistog vazduha | Energetski portal Srbi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Google Shape;252;p15"/>
          <p:cNvPicPr preferRelativeResize="0"/>
          <p:nvPr/>
        </p:nvPicPr>
        <p:blipFill rotWithShape="1">
          <a:blip r:embed="rId3">
            <a:alphaModFix/>
          </a:blip>
          <a:srcRect t="16839" b="16839"/>
          <a:stretch/>
        </p:blipFill>
        <p:spPr>
          <a:xfrm>
            <a:off x="656823" y="592428"/>
            <a:ext cx="10912070" cy="576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53;p15"/>
          <p:cNvSpPr txBox="1">
            <a:spLocks/>
          </p:cNvSpPr>
          <p:nvPr/>
        </p:nvSpPr>
        <p:spPr>
          <a:xfrm>
            <a:off x="6345123" y="312657"/>
            <a:ext cx="6078828" cy="1905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6600"/>
              <a:buFont typeface="Calibri"/>
              <a:buNone/>
            </a:pPr>
            <a:r>
              <a:rPr lang="sr-Cyrl-BA" sz="8000" b="1" dirty="0" smtClean="0">
                <a:solidFill>
                  <a:schemeClr val="bg1"/>
                </a:solidFill>
              </a:rPr>
              <a:t>САОБРАЋАЈ</a:t>
            </a:r>
            <a:endParaRPr lang="sr-Cyrl-BA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95064" y="883124"/>
            <a:ext cx="4559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dirty="0" smtClean="0"/>
              <a:t>САОБРАЋАЈНА СРЕДСТВА</a:t>
            </a:r>
            <a:endParaRPr lang="en-GB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91" y="605307"/>
            <a:ext cx="5094947" cy="5446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9BB07DF-B673-4445-AE09-A2E1E1850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90" y="4041338"/>
            <a:ext cx="2627613" cy="2010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89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35105"/>
            <a:ext cx="12193588" cy="727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61518" y="890066"/>
            <a:ext cx="3539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Latn-R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58537" y="1474841"/>
            <a:ext cx="8516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-48939" y="761277"/>
            <a:ext cx="11960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5400"/>
            </a:pPr>
            <a:r>
              <a:rPr lang="sr-Cyrl-BA" sz="5400" dirty="0"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Calibri"/>
                <a:sym typeface="Calibri"/>
              </a:rPr>
              <a:t>САОБРАЋАЈНА СРЕДСТВА </a:t>
            </a:r>
            <a:endParaRPr lang="sr-Cyrl-BA" sz="5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  <a:buSzPts val="5400"/>
            </a:pPr>
            <a:r>
              <a:rPr lang="sr-Cyrl-BA" sz="5400" dirty="0"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Calibri"/>
                <a:sym typeface="Calibri"/>
              </a:rPr>
              <a:t>СЕ КРЕЋУ:</a:t>
            </a:r>
            <a:endParaRPr lang="sr-Cyrl-BA" sz="5400" dirty="0"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262;p17" descr="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553" y="3358275"/>
            <a:ext cx="2972746" cy="2275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Google Shape;261;p17" descr="street-clipart-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3817" y="3367723"/>
            <a:ext cx="3017700" cy="226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Google Shape;263;p17" descr="unnamed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26569" y="3367723"/>
            <a:ext cx="2989555" cy="2177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311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61518" y="890066"/>
            <a:ext cx="3539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Latn-R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1" y="890066"/>
            <a:ext cx="5626351" cy="4867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89442" y="1944710"/>
            <a:ext cx="3902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000" dirty="0" smtClean="0"/>
              <a:t>ДРУМСКИ САОБРАЋАЈ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9902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41120" y="848519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4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Danas je Svetski dan čistog vazduha | Energetski portal Srbi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6" y="1248736"/>
            <a:ext cx="7094783" cy="3763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795462" y="1462938"/>
            <a:ext cx="3889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000" dirty="0" smtClean="0"/>
              <a:t>ВОДЕНИ САОБРАЋАЈ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2110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41120" y="848519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" y="-41275"/>
            <a:ext cx="12192000" cy="704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Danas je Svetski dan čistog vazduha | Energetski portal Srbi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92474" y="1663046"/>
            <a:ext cx="43015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000" dirty="0" smtClean="0"/>
              <a:t>ВАЗДУШНИ САОБРАЋАЈ</a:t>
            </a:r>
            <a:endParaRPr lang="en-GB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60" y="1663046"/>
            <a:ext cx="6180754" cy="2315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752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"/>
          <p:cNvSpPr txBox="1">
            <a:spLocks noGrp="1"/>
          </p:cNvSpPr>
          <p:nvPr>
            <p:ph type="title"/>
          </p:nvPr>
        </p:nvSpPr>
        <p:spPr>
          <a:xfrm>
            <a:off x="406400" y="412467"/>
            <a:ext cx="11383600" cy="99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SzPts val="1800"/>
            </a:pPr>
            <a:endParaRPr/>
          </a:p>
        </p:txBody>
      </p:sp>
      <p:pic>
        <p:nvPicPr>
          <p:cNvPr id="281" name="Google Shape;28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303537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1"/>
          <p:cNvSpPr txBox="1"/>
          <p:nvPr/>
        </p:nvSpPr>
        <p:spPr>
          <a:xfrm>
            <a:off x="127372" y="3525605"/>
            <a:ext cx="12048800" cy="20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r>
              <a:rPr lang="sr-Cyrl-BA" sz="6400" b="1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ПРИЧАЊЕ ПО СЛИЦИ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4800"/>
            </a:pPr>
            <a:endParaRPr sz="6400" b="1" dirty="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9282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"/>
          <p:cNvSpPr txBox="1">
            <a:spLocks noGrp="1"/>
          </p:cNvSpPr>
          <p:nvPr>
            <p:ph type="title"/>
          </p:nvPr>
        </p:nvSpPr>
        <p:spPr>
          <a:xfrm>
            <a:off x="406400" y="412467"/>
            <a:ext cx="11383600" cy="99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SzPts val="1800"/>
            </a:pPr>
            <a:endParaRPr/>
          </a:p>
        </p:txBody>
      </p:sp>
      <p:pic>
        <p:nvPicPr>
          <p:cNvPr id="285" name="Google Shape;28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66267"/>
            <a:ext cx="12192000" cy="8860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3652" y="-476363"/>
            <a:ext cx="6144683" cy="8680501"/>
          </a:xfrm>
          <a:prstGeom prst="rect">
            <a:avLst/>
          </a:prstGeom>
          <a:noFill/>
          <a:ln w="571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53429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3251</TotalTime>
  <Words>29</Words>
  <Application>Microsoft Office PowerPoint</Application>
  <PresentationFormat>Widescreen</PresentationFormat>
  <Paragraphs>13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Constantia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48. Dajana Gluvic</cp:lastModifiedBy>
  <cp:revision>142</cp:revision>
  <dcterms:created xsi:type="dcterms:W3CDTF">2020-04-25T21:35:17Z</dcterms:created>
  <dcterms:modified xsi:type="dcterms:W3CDTF">2020-11-03T23:22:10Z</dcterms:modified>
</cp:coreProperties>
</file>