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8" r:id="rId16"/>
    <p:sldId id="267" r:id="rId17"/>
    <p:sldId id="268" r:id="rId18"/>
    <p:sldId id="270" r:id="rId19"/>
    <p:sldId id="271" r:id="rId20"/>
    <p:sldId id="289" r:id="rId21"/>
    <p:sldId id="274" r:id="rId22"/>
    <p:sldId id="275" r:id="rId23"/>
    <p:sldId id="276" r:id="rId24"/>
    <p:sldId id="277" r:id="rId25"/>
    <p:sldId id="281" r:id="rId26"/>
    <p:sldId id="290" r:id="rId27"/>
    <p:sldId id="291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80219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46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815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2625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032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72663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2503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337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2476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766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441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7693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173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3522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895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3959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CE86-5154-4840-AFFF-604836E2E5A7}" type="datetimeFigureOut">
              <a:rPr lang="bs-Latn-BA" smtClean="0"/>
              <a:pPr/>
              <a:t>23.11.2020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0B3F0E-9140-44D9-A857-58A2B39AB9B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7338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3302000"/>
            <a:ext cx="8915399" cy="2262781"/>
          </a:xfrm>
        </p:spPr>
        <p:txBody>
          <a:bodyPr/>
          <a:lstStyle/>
          <a:p>
            <a:r>
              <a:rPr lang="sr-Cyrl-RS" dirty="0"/>
              <a:t>Алати за цртање геометријских фигура</a:t>
            </a:r>
            <a:endParaRPr lang="bs-Latn-BA" dirty="0"/>
          </a:p>
        </p:txBody>
      </p:sp>
      <p:pic>
        <p:nvPicPr>
          <p:cNvPr id="1028" name="Picture 4" descr="Inkscape software class - The Maker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029" y="454526"/>
            <a:ext cx="3065240" cy="322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09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криве линије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 flipH="1">
            <a:off x="786303" y="1121513"/>
            <a:ext cx="8117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Почетна тачка – клик</a:t>
            </a:r>
          </a:p>
          <a:p>
            <a:r>
              <a:rPr lang="sr-Cyrl-RS" sz="3600" b="1" dirty="0">
                <a:solidFill>
                  <a:srgbClr val="FF0000"/>
                </a:solidFill>
              </a:rPr>
              <a:t>Са задржаним кликом </a:t>
            </a:r>
            <a:r>
              <a:rPr lang="sr-Cyrl-RS" sz="3600" b="1" dirty="0" err="1">
                <a:solidFill>
                  <a:srgbClr val="FF0000"/>
                </a:solidFill>
              </a:rPr>
              <a:t>помјерати</a:t>
            </a:r>
            <a:r>
              <a:rPr lang="sr-Cyrl-RS" sz="3600" b="1" dirty="0">
                <a:solidFill>
                  <a:srgbClr val="FF0000"/>
                </a:solidFill>
              </a:rPr>
              <a:t> курсор</a:t>
            </a:r>
          </a:p>
          <a:p>
            <a:r>
              <a:rPr lang="sr-Cyrl-RS" sz="3600" b="1" dirty="0">
                <a:solidFill>
                  <a:srgbClr val="FF0000"/>
                </a:solidFill>
              </a:rPr>
              <a:t>Крајња тачка – </a:t>
            </a:r>
            <a:r>
              <a:rPr lang="sr-Cyrl-RS" sz="3600" b="1" dirty="0" err="1">
                <a:solidFill>
                  <a:srgbClr val="FF0000"/>
                </a:solidFill>
              </a:rPr>
              <a:t>двоклик</a:t>
            </a:r>
            <a:r>
              <a:rPr lang="sr-Cyrl-RS" sz="3600" b="1" dirty="0">
                <a:solidFill>
                  <a:srgbClr val="FF0000"/>
                </a:solidFill>
              </a:rPr>
              <a:t> 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8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Алатка за цртање правоугаоника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7709" y="1522731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8781045">
            <a:off x="488292" y="2125386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Okvir za tekst 6"/>
          <p:cNvSpPr txBox="1"/>
          <p:nvPr/>
        </p:nvSpPr>
        <p:spPr>
          <a:xfrm flipH="1">
            <a:off x="1573647" y="1268520"/>
            <a:ext cx="72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>
                <a:solidFill>
                  <a:srgbClr val="FF0000"/>
                </a:solidFill>
              </a:rPr>
              <a:t>Create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rectangles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and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squares</a:t>
            </a:r>
            <a:r>
              <a:rPr lang="sr-Latn-RS" sz="3200" b="1" dirty="0">
                <a:solidFill>
                  <a:srgbClr val="FF0000"/>
                </a:solidFill>
              </a:rPr>
              <a:t> (R)</a:t>
            </a:r>
            <a:endParaRPr lang="bs-Latn-B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9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правоугаоника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 flipH="1">
            <a:off x="602382" y="1039469"/>
            <a:ext cx="832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Превлачењем уз задржан клик дијагонално (наспрамна </a:t>
            </a:r>
            <a:r>
              <a:rPr lang="sr-Cyrl-RS" sz="3600" b="1" dirty="0" err="1">
                <a:solidFill>
                  <a:srgbClr val="FF0000"/>
                </a:solidFill>
              </a:rPr>
              <a:t>тјемена</a:t>
            </a:r>
            <a:r>
              <a:rPr lang="sr-Cyrl-RS" sz="3600" b="1" dirty="0">
                <a:solidFill>
                  <a:srgbClr val="FF0000"/>
                </a:solidFill>
              </a:rPr>
              <a:t>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  <p:sp>
        <p:nvSpPr>
          <p:cNvPr id="6" name="Pravougaonik zaobljenih uglova 5"/>
          <p:cNvSpPr/>
          <p:nvPr/>
        </p:nvSpPr>
        <p:spPr>
          <a:xfrm>
            <a:off x="-2978" y="443925"/>
            <a:ext cx="5946577" cy="3392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6826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Заобљивање </a:t>
            </a:r>
            <a:r>
              <a:rPr lang="sr-Cyrl-RS" dirty="0" err="1"/>
              <a:t>тјемена</a:t>
            </a:r>
            <a:r>
              <a:rPr lang="sr-Cyrl-RS" dirty="0"/>
              <a:t> правоугаоника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6596886" y="3757630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2023288">
            <a:off x="7073728" y="2582253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cxnSp>
        <p:nvCxnSpPr>
          <p:cNvPr id="8" name="Prava linija spajanja sa strelicom 7"/>
          <p:cNvCxnSpPr/>
          <p:nvPr/>
        </p:nvCxnSpPr>
        <p:spPr>
          <a:xfrm>
            <a:off x="7149663" y="3757630"/>
            <a:ext cx="9236" cy="8504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41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квадрата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 flipH="1">
            <a:off x="876480" y="1264555"/>
            <a:ext cx="997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Превлачењем уз задржан клик + </a:t>
            </a:r>
            <a:r>
              <a:rPr lang="sr-Latn-RS" sz="3600" b="1" dirty="0">
                <a:solidFill>
                  <a:srgbClr val="FF0000"/>
                </a:solidFill>
              </a:rPr>
              <a:t>SHIFT 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Алатка за цртање елипсе и круга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7708" y="1811065"/>
            <a:ext cx="453076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2023288">
            <a:off x="491905" y="677408"/>
            <a:ext cx="683699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Okvir za tekst 6"/>
          <p:cNvSpPr txBox="1"/>
          <p:nvPr/>
        </p:nvSpPr>
        <p:spPr>
          <a:xfrm flipH="1">
            <a:off x="1816546" y="1316224"/>
            <a:ext cx="896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Create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circles</a:t>
            </a:r>
            <a:r>
              <a:rPr lang="sr-Latn-RS" sz="3600" b="1" dirty="0">
                <a:solidFill>
                  <a:srgbClr val="FF0000"/>
                </a:solidFill>
              </a:rPr>
              <a:t>, </a:t>
            </a:r>
            <a:r>
              <a:rPr lang="sr-Latn-RS" sz="3600" b="1" dirty="0" err="1">
                <a:solidFill>
                  <a:srgbClr val="FF0000"/>
                </a:solidFill>
              </a:rPr>
              <a:t>ellipses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and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arcs</a:t>
            </a:r>
            <a:r>
              <a:rPr lang="sr-Latn-RS" sz="3600" b="1" dirty="0">
                <a:solidFill>
                  <a:srgbClr val="FF0000"/>
                </a:solidFill>
              </a:rPr>
              <a:t> (E)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2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Cyrl-RS" dirty="0"/>
              <a:t>Цртање елипсе и круга</a:t>
            </a:r>
            <a:endParaRPr lang="bs-Latn-BA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 flipH="1">
            <a:off x="751786" y="1121513"/>
            <a:ext cx="1048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Елипса - превлачењем уз задржан клик</a:t>
            </a:r>
          </a:p>
          <a:p>
            <a:r>
              <a:rPr lang="sr-Cyrl-RS" sz="3600" b="1" dirty="0">
                <a:solidFill>
                  <a:srgbClr val="FF0000"/>
                </a:solidFill>
              </a:rPr>
              <a:t>Круг - превлачењем уз задржан клик + </a:t>
            </a:r>
            <a:r>
              <a:rPr lang="sr-Latn-RS" sz="3600" b="1" dirty="0">
                <a:solidFill>
                  <a:srgbClr val="FF0000"/>
                </a:solidFill>
              </a:rPr>
              <a:t>SHIFT</a:t>
            </a:r>
            <a:endParaRPr lang="bs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1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кружног лука и кружног </a:t>
            </a:r>
            <a:r>
              <a:rPr lang="sr-Cyrl-RS" dirty="0" err="1"/>
              <a:t>исјечка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3" cy="6858000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6962212" y="4411685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2023288">
            <a:off x="7439054" y="3236308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cxnSp>
        <p:nvCxnSpPr>
          <p:cNvPr id="7" name="Prava linija spajanja sa strelicom 6"/>
          <p:cNvCxnSpPr/>
          <p:nvPr/>
        </p:nvCxnSpPr>
        <p:spPr>
          <a:xfrm>
            <a:off x="7260984" y="4090360"/>
            <a:ext cx="275889" cy="81414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14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6677"/>
            <a:ext cx="8911687" cy="1280890"/>
          </a:xfrm>
        </p:spPr>
        <p:txBody>
          <a:bodyPr/>
          <a:lstStyle/>
          <a:p>
            <a:r>
              <a:rPr lang="sr-Cyrl-RS" dirty="0"/>
              <a:t>Алатка за цртање многоугла и </a:t>
            </a:r>
            <a:r>
              <a:rPr lang="sr-Cyrl-RS" dirty="0" err="1"/>
              <a:t>звијезде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674"/>
            <a:ext cx="12192000" cy="6854654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7712" y="2123860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2023288">
            <a:off x="504554" y="948483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Okvir za tekst 6"/>
          <p:cNvSpPr txBox="1"/>
          <p:nvPr/>
        </p:nvSpPr>
        <p:spPr>
          <a:xfrm flipH="1">
            <a:off x="1816551" y="1388389"/>
            <a:ext cx="69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Create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stars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and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polygons</a:t>
            </a:r>
            <a:r>
              <a:rPr lang="sr-Latn-RS" sz="3600" b="1" dirty="0">
                <a:solidFill>
                  <a:srgbClr val="FF0000"/>
                </a:solidFill>
              </a:rPr>
              <a:t> (*)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многоугла и </a:t>
            </a:r>
            <a:r>
              <a:rPr lang="sr-Cyrl-RS" dirty="0" err="1"/>
              <a:t>звијезде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5" y="0"/>
            <a:ext cx="12194976" cy="6856327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0" y="374513"/>
            <a:ext cx="6747164" cy="4563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9111155">
            <a:off x="997689" y="1096979"/>
            <a:ext cx="555029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274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RS" sz="3200" dirty="0"/>
              <a:t>Тачка и дуж</a:t>
            </a:r>
          </a:p>
          <a:p>
            <a:r>
              <a:rPr lang="sr-Cyrl-RS" sz="3200" dirty="0"/>
              <a:t>Изломљена и крива линија</a:t>
            </a:r>
          </a:p>
          <a:p>
            <a:r>
              <a:rPr lang="sr-Cyrl-RS" sz="3200" dirty="0"/>
              <a:t>Правоугаоник и квадрат</a:t>
            </a:r>
          </a:p>
          <a:p>
            <a:r>
              <a:rPr lang="sr-Cyrl-RS" sz="3200" dirty="0"/>
              <a:t>Елипса и круг</a:t>
            </a:r>
          </a:p>
          <a:p>
            <a:r>
              <a:rPr lang="sr-Cyrl-RS" sz="3200" dirty="0"/>
              <a:t>Спирала </a:t>
            </a:r>
            <a:endParaRPr lang="sr-Latn-RS" sz="3200" dirty="0"/>
          </a:p>
          <a:p>
            <a:r>
              <a:rPr lang="sr-Cyrl-RS" sz="3200" dirty="0"/>
              <a:t>Попуна и контурне линије објекта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363816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Алатка за цртање спирале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27708" y="2727256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2023288">
            <a:off x="504550" y="1551879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Okvir za tekst 6"/>
          <p:cNvSpPr txBox="1"/>
          <p:nvPr/>
        </p:nvSpPr>
        <p:spPr>
          <a:xfrm flipH="1">
            <a:off x="1816547" y="1510525"/>
            <a:ext cx="69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Create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spirals</a:t>
            </a:r>
            <a:r>
              <a:rPr lang="sr-Latn-RS" sz="3600" b="1" dirty="0">
                <a:solidFill>
                  <a:srgbClr val="FF0000"/>
                </a:solidFill>
              </a:rPr>
              <a:t> (I)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спирале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3" cy="6858000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0" y="388362"/>
            <a:ext cx="4779818" cy="4563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9111155">
            <a:off x="1006202" y="1144778"/>
            <a:ext cx="411094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579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Подешавање попуне објекта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 flipH="1">
            <a:off x="997044" y="1184390"/>
            <a:ext cx="7521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</a:rPr>
              <a:t>1</a:t>
            </a:r>
            <a:r>
              <a:rPr lang="sr-Cyrl-RS" sz="3600" b="1" dirty="0">
                <a:solidFill>
                  <a:srgbClr val="FF0000"/>
                </a:solidFill>
              </a:rPr>
              <a:t>. Означити објекат</a:t>
            </a:r>
            <a:endParaRPr lang="bs-Latn-BA" sz="3600" b="1" dirty="0">
              <a:solidFill>
                <a:srgbClr val="FF0000"/>
              </a:solidFill>
            </a:endParaRPr>
          </a:p>
        </p:txBody>
      </p:sp>
      <p:sp>
        <p:nvSpPr>
          <p:cNvPr id="6" name="Okvir za tekst 5"/>
          <p:cNvSpPr txBox="1"/>
          <p:nvPr/>
        </p:nvSpPr>
        <p:spPr>
          <a:xfrm flipH="1">
            <a:off x="997044" y="1264555"/>
            <a:ext cx="75478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2. Десни клик на жељену боју</a:t>
            </a:r>
            <a:endParaRPr lang="bs-Latn-BA" sz="3600" b="1" dirty="0">
              <a:solidFill>
                <a:srgbClr val="FF0000"/>
              </a:solidFill>
            </a:endParaRPr>
          </a:p>
        </p:txBody>
      </p:sp>
      <p:sp>
        <p:nvSpPr>
          <p:cNvPr id="7" name="Strelica nadole 6"/>
          <p:cNvSpPr/>
          <p:nvPr/>
        </p:nvSpPr>
        <p:spPr>
          <a:xfrm rot="18818464">
            <a:off x="2163884" y="3902548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8" name="Pravougaonik zaobljenih uglova 7"/>
          <p:cNvSpPr/>
          <p:nvPr/>
        </p:nvSpPr>
        <p:spPr>
          <a:xfrm>
            <a:off x="2814890" y="4935948"/>
            <a:ext cx="1109996" cy="2690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Okvir za tekst 8"/>
          <p:cNvSpPr txBox="1"/>
          <p:nvPr/>
        </p:nvSpPr>
        <p:spPr>
          <a:xfrm flipH="1">
            <a:off x="997044" y="1264555"/>
            <a:ext cx="22218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3. </a:t>
            </a:r>
            <a:r>
              <a:rPr lang="sr-Latn-RS" sz="3600" b="1" dirty="0">
                <a:solidFill>
                  <a:srgbClr val="FF0000"/>
                </a:solidFill>
              </a:rPr>
              <a:t>Set </a:t>
            </a:r>
            <a:r>
              <a:rPr lang="sr-Latn-RS" sz="3600" b="1" dirty="0" err="1">
                <a:solidFill>
                  <a:srgbClr val="FF0000"/>
                </a:solidFill>
              </a:rPr>
              <a:t>fill</a:t>
            </a:r>
            <a:endParaRPr lang="bs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9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Подешавање попуне објекта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515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Подешавање контурних линија објекта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 flipH="1">
            <a:off x="799344" y="1258669"/>
            <a:ext cx="7521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</a:rPr>
              <a:t>1</a:t>
            </a:r>
            <a:r>
              <a:rPr lang="sr-Cyrl-RS" sz="3600" b="1" dirty="0">
                <a:solidFill>
                  <a:srgbClr val="FF0000"/>
                </a:solidFill>
              </a:rPr>
              <a:t>. Означити објекат</a:t>
            </a:r>
            <a:endParaRPr lang="bs-Latn-BA" sz="3600" b="1" dirty="0">
              <a:solidFill>
                <a:srgbClr val="FF0000"/>
              </a:solidFill>
            </a:endParaRPr>
          </a:p>
        </p:txBody>
      </p:sp>
      <p:sp>
        <p:nvSpPr>
          <p:cNvPr id="6" name="Okvir za tekst 5"/>
          <p:cNvSpPr txBox="1"/>
          <p:nvPr/>
        </p:nvSpPr>
        <p:spPr>
          <a:xfrm flipH="1">
            <a:off x="799344" y="1258669"/>
            <a:ext cx="75478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2. Десни клик на жељену боју</a:t>
            </a:r>
            <a:endParaRPr lang="bs-Latn-BA" sz="3600" b="1" dirty="0">
              <a:solidFill>
                <a:srgbClr val="FF0000"/>
              </a:solidFill>
            </a:endParaRPr>
          </a:p>
        </p:txBody>
      </p:sp>
      <p:sp>
        <p:nvSpPr>
          <p:cNvPr id="7" name="Strelica nadole 6"/>
          <p:cNvSpPr/>
          <p:nvPr/>
        </p:nvSpPr>
        <p:spPr>
          <a:xfrm rot="18818464">
            <a:off x="3428951" y="4125783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8" name="Pravougaonik zaobljenih uglova 7"/>
          <p:cNvSpPr/>
          <p:nvPr/>
        </p:nvSpPr>
        <p:spPr>
          <a:xfrm>
            <a:off x="4079956" y="5127099"/>
            <a:ext cx="1279835" cy="3030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Okvir za tekst 8"/>
          <p:cNvSpPr txBox="1"/>
          <p:nvPr/>
        </p:nvSpPr>
        <p:spPr>
          <a:xfrm flipH="1">
            <a:off x="799344" y="1258669"/>
            <a:ext cx="32806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3. </a:t>
            </a:r>
            <a:r>
              <a:rPr lang="sr-Latn-RS" sz="3600" b="1" dirty="0">
                <a:solidFill>
                  <a:srgbClr val="FF0000"/>
                </a:solidFill>
              </a:rPr>
              <a:t>Set </a:t>
            </a:r>
            <a:r>
              <a:rPr lang="sr-Latn-RS" sz="3600" b="1" dirty="0" err="1">
                <a:solidFill>
                  <a:srgbClr val="FF0000"/>
                </a:solidFill>
              </a:rPr>
              <a:t>stroke</a:t>
            </a:r>
            <a:endParaRPr lang="bs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4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592925" y="303270"/>
            <a:ext cx="8911687" cy="1280890"/>
          </a:xfrm>
        </p:spPr>
        <p:txBody>
          <a:bodyPr/>
          <a:lstStyle/>
          <a:p>
            <a:r>
              <a:rPr lang="sr-Cyrl-RS" dirty="0"/>
              <a:t>Подешавање контурних линија објекта</a:t>
            </a:r>
            <a:endParaRPr lang="bs-Latn-BA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6" name="Pravougaonik zaobljenih uglova 5"/>
          <p:cNvSpPr/>
          <p:nvPr/>
        </p:nvSpPr>
        <p:spPr>
          <a:xfrm>
            <a:off x="1353104" y="180950"/>
            <a:ext cx="549456" cy="2446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zaobljenih uglova 6"/>
          <p:cNvSpPr/>
          <p:nvPr/>
        </p:nvSpPr>
        <p:spPr>
          <a:xfrm>
            <a:off x="1353104" y="592763"/>
            <a:ext cx="2888056" cy="330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Okvir za tekst 7"/>
          <p:cNvSpPr txBox="1"/>
          <p:nvPr/>
        </p:nvSpPr>
        <p:spPr>
          <a:xfrm flipH="1">
            <a:off x="4241160" y="1015746"/>
            <a:ext cx="32806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</a:rPr>
              <a:t>1. </a:t>
            </a:r>
            <a:r>
              <a:rPr lang="sr-Latn-RS" sz="3600" b="1" dirty="0" err="1">
                <a:solidFill>
                  <a:srgbClr val="FF0000"/>
                </a:solidFill>
              </a:rPr>
              <a:t>Objects</a:t>
            </a:r>
            <a:endParaRPr lang="bs-Latn-BA" sz="3600" b="1" dirty="0">
              <a:solidFill>
                <a:srgbClr val="FF0000"/>
              </a:solidFill>
            </a:endParaRPr>
          </a:p>
        </p:txBody>
      </p:sp>
      <p:sp>
        <p:nvSpPr>
          <p:cNvPr id="9" name="Okvir za tekst 8"/>
          <p:cNvSpPr txBox="1"/>
          <p:nvPr/>
        </p:nvSpPr>
        <p:spPr>
          <a:xfrm flipH="1">
            <a:off x="4241160" y="1015746"/>
            <a:ext cx="4275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FF0000"/>
                </a:solidFill>
              </a:rPr>
              <a:t>2. </a:t>
            </a:r>
            <a:r>
              <a:rPr lang="sr-Latn-RS" sz="3600" b="1" dirty="0" err="1">
                <a:solidFill>
                  <a:srgbClr val="FF0000"/>
                </a:solidFill>
              </a:rPr>
              <a:t>Fill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and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stroke</a:t>
            </a:r>
            <a:r>
              <a:rPr lang="sr-Latn-RS" sz="3600" b="1" dirty="0">
                <a:solidFill>
                  <a:srgbClr val="FF0000"/>
                </a:solidFill>
              </a:rPr>
              <a:t>…</a:t>
            </a:r>
            <a:endParaRPr lang="bs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7" name="Strelica nadole 6"/>
          <p:cNvSpPr/>
          <p:nvPr/>
        </p:nvSpPr>
        <p:spPr>
          <a:xfrm rot="18818464">
            <a:off x="9067474" y="112336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8" name="Pravougaonik zaobljenih uglova 7"/>
          <p:cNvSpPr/>
          <p:nvPr/>
        </p:nvSpPr>
        <p:spPr>
          <a:xfrm>
            <a:off x="9718480" y="1113652"/>
            <a:ext cx="1015170" cy="3458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Okvir za tekst 8"/>
          <p:cNvSpPr txBox="1"/>
          <p:nvPr/>
        </p:nvSpPr>
        <p:spPr>
          <a:xfrm flipH="1">
            <a:off x="4701369" y="1110094"/>
            <a:ext cx="27892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Stroke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style</a:t>
            </a:r>
            <a:endParaRPr lang="bs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8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592925" y="303270"/>
            <a:ext cx="8911687" cy="1280890"/>
          </a:xfrm>
        </p:spPr>
        <p:txBody>
          <a:bodyPr/>
          <a:lstStyle/>
          <a:p>
            <a:r>
              <a:rPr lang="sr-Cyrl-RS" dirty="0"/>
              <a:t>Подешавање контурних линија објекта</a:t>
            </a:r>
            <a:endParaRPr lang="bs-Latn-BA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74"/>
            <a:ext cx="12601575" cy="7084926"/>
          </a:xfrm>
          <a:prstGeom prst="rect">
            <a:avLst/>
          </a:prstGeom>
        </p:spPr>
      </p:pic>
      <p:sp>
        <p:nvSpPr>
          <p:cNvPr id="10" name="Strelica nadole 9"/>
          <p:cNvSpPr/>
          <p:nvPr/>
        </p:nvSpPr>
        <p:spPr>
          <a:xfrm rot="17849656">
            <a:off x="7864301" y="663886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11" name="Pravougaonik zaobljenih uglova 10"/>
          <p:cNvSpPr/>
          <p:nvPr/>
        </p:nvSpPr>
        <p:spPr>
          <a:xfrm>
            <a:off x="8737271" y="1449402"/>
            <a:ext cx="1048210" cy="4899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Okvir za tekst 11"/>
          <p:cNvSpPr txBox="1"/>
          <p:nvPr/>
        </p:nvSpPr>
        <p:spPr>
          <a:xfrm flipH="1">
            <a:off x="5775157" y="455067"/>
            <a:ext cx="1577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Width</a:t>
            </a:r>
            <a:endParaRPr lang="bs-Latn-B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2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err="1"/>
              <a:t>Вјежба</a:t>
            </a:r>
            <a:r>
              <a:rPr lang="sr-Cyrl-RS" sz="3200" dirty="0"/>
              <a:t> 2.2. (уџбеник, страна 37)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xmlns="" val="146226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Алатка за цртање тачке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5" y="0"/>
            <a:ext cx="12194976" cy="6856327"/>
          </a:xfrm>
          <a:prstGeom prst="rect">
            <a:avLst/>
          </a:prstGeom>
        </p:spPr>
      </p:pic>
      <p:sp>
        <p:nvSpPr>
          <p:cNvPr id="5" name="Pravougaonik zaobljenih uglova 4"/>
          <p:cNvSpPr/>
          <p:nvPr/>
        </p:nvSpPr>
        <p:spPr>
          <a:xfrm>
            <a:off x="43687" y="3443320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Strelica nadole 5"/>
          <p:cNvSpPr/>
          <p:nvPr/>
        </p:nvSpPr>
        <p:spPr>
          <a:xfrm rot="2023288">
            <a:off x="520529" y="2267943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Okvir za tekst 6"/>
          <p:cNvSpPr txBox="1"/>
          <p:nvPr/>
        </p:nvSpPr>
        <p:spPr>
          <a:xfrm flipH="1">
            <a:off x="1832526" y="1649068"/>
            <a:ext cx="69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Draw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freehand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lines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Cyrl-RS" sz="3600" b="1" dirty="0">
                <a:solidFill>
                  <a:srgbClr val="FF0000"/>
                </a:solidFill>
              </a:rPr>
              <a:t>(</a:t>
            </a:r>
            <a:r>
              <a:rPr lang="sr-Latn-RS" sz="3600" b="1" dirty="0">
                <a:solidFill>
                  <a:srgbClr val="FF0000"/>
                </a:solidFill>
              </a:rPr>
              <a:t>P</a:t>
            </a:r>
            <a:r>
              <a:rPr lang="sr-Cyrl-RS" sz="3600" b="1" dirty="0">
                <a:solidFill>
                  <a:srgbClr val="FF0000"/>
                </a:solidFill>
              </a:rPr>
              <a:t>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тачке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674"/>
            <a:ext cx="12192000" cy="6854654"/>
          </a:xfrm>
          <a:prstGeom prst="rect">
            <a:avLst/>
          </a:prstGeom>
        </p:spPr>
      </p:pic>
      <p:sp>
        <p:nvSpPr>
          <p:cNvPr id="7" name="Okvir za tekst 6"/>
          <p:cNvSpPr txBox="1"/>
          <p:nvPr/>
        </p:nvSpPr>
        <p:spPr>
          <a:xfrm flipH="1">
            <a:off x="812928" y="1088157"/>
            <a:ext cx="355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(</a:t>
            </a:r>
            <a:r>
              <a:rPr lang="sr-Latn-RS" sz="3600" b="1" dirty="0">
                <a:solidFill>
                  <a:srgbClr val="FF0000"/>
                </a:solidFill>
              </a:rPr>
              <a:t>CTRL+</a:t>
            </a:r>
            <a:r>
              <a:rPr lang="sr-Cyrl-RS" sz="3600" b="1" dirty="0">
                <a:solidFill>
                  <a:srgbClr val="FF0000"/>
                </a:solidFill>
              </a:rPr>
              <a:t>клик)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Алатка за означавање објекта</a:t>
            </a:r>
            <a:endParaRPr lang="bs-Latn-BA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8" name="Pravougaonik zaobljenih uglova 7"/>
          <p:cNvSpPr/>
          <p:nvPr/>
        </p:nvSpPr>
        <p:spPr>
          <a:xfrm>
            <a:off x="13855" y="788830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Strelica nadole 8"/>
          <p:cNvSpPr/>
          <p:nvPr/>
        </p:nvSpPr>
        <p:spPr>
          <a:xfrm rot="9111155">
            <a:off x="425172" y="1579942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Okvir za tekst 9"/>
          <p:cNvSpPr txBox="1"/>
          <p:nvPr/>
        </p:nvSpPr>
        <p:spPr>
          <a:xfrm flipH="1">
            <a:off x="1767102" y="1169830"/>
            <a:ext cx="733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err="1">
                <a:solidFill>
                  <a:srgbClr val="FF0000"/>
                </a:solidFill>
              </a:rPr>
              <a:t>Select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and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transform</a:t>
            </a:r>
            <a:r>
              <a:rPr lang="sr-Latn-RS" sz="3600" b="1" dirty="0">
                <a:solidFill>
                  <a:srgbClr val="FF0000"/>
                </a:solidFill>
              </a:rPr>
              <a:t> </a:t>
            </a:r>
            <a:r>
              <a:rPr lang="sr-Latn-RS" sz="3600" b="1" dirty="0" err="1">
                <a:solidFill>
                  <a:srgbClr val="FF0000"/>
                </a:solidFill>
              </a:rPr>
              <a:t>objects</a:t>
            </a:r>
            <a:r>
              <a:rPr lang="sr-Latn-RS" sz="3600" b="1" dirty="0">
                <a:solidFill>
                  <a:srgbClr val="FF0000"/>
                </a:solidFill>
              </a:rPr>
              <a:t> (S)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Увећавање објекта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11" name="Pravougaonik zaobljenih uglova 10"/>
          <p:cNvSpPr/>
          <p:nvPr/>
        </p:nvSpPr>
        <p:spPr>
          <a:xfrm>
            <a:off x="5729156" y="2697888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Strelica nadole 11"/>
          <p:cNvSpPr/>
          <p:nvPr/>
        </p:nvSpPr>
        <p:spPr>
          <a:xfrm rot="2023288">
            <a:off x="6205998" y="1522511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6097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Алатка за цртање дужи</a:t>
            </a:r>
            <a:endParaRPr lang="bs-Latn-BA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14" name="Pravougaonik zaobljenih uglova 13"/>
          <p:cNvSpPr/>
          <p:nvPr/>
        </p:nvSpPr>
        <p:spPr>
          <a:xfrm>
            <a:off x="27710" y="3166399"/>
            <a:ext cx="353475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Strelica nadole 14"/>
          <p:cNvSpPr/>
          <p:nvPr/>
        </p:nvSpPr>
        <p:spPr>
          <a:xfrm rot="2023288">
            <a:off x="504552" y="1991022"/>
            <a:ext cx="533400" cy="1128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16" name="Okvir za tekst 15"/>
          <p:cNvSpPr txBox="1"/>
          <p:nvPr/>
        </p:nvSpPr>
        <p:spPr>
          <a:xfrm flipH="1">
            <a:off x="1514793" y="1580693"/>
            <a:ext cx="885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err="1">
                <a:solidFill>
                  <a:srgbClr val="FF0000"/>
                </a:solidFill>
              </a:rPr>
              <a:t>Draw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Bezier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curves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and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straight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Latn-RS" sz="3200" b="1" dirty="0" err="1">
                <a:solidFill>
                  <a:srgbClr val="FF0000"/>
                </a:solidFill>
              </a:rPr>
              <a:t>lines</a:t>
            </a:r>
            <a:r>
              <a:rPr lang="sr-Latn-RS" sz="3200" b="1" dirty="0">
                <a:solidFill>
                  <a:srgbClr val="FF0000"/>
                </a:solidFill>
              </a:rPr>
              <a:t> </a:t>
            </a:r>
            <a:r>
              <a:rPr lang="sr-Cyrl-RS" sz="3200" b="1" dirty="0">
                <a:solidFill>
                  <a:srgbClr val="FF0000"/>
                </a:solidFill>
              </a:rPr>
              <a:t>(</a:t>
            </a:r>
            <a:r>
              <a:rPr lang="sr-Latn-RS" sz="3200" b="1" dirty="0">
                <a:solidFill>
                  <a:srgbClr val="FF0000"/>
                </a:solidFill>
              </a:rPr>
              <a:t>B</a:t>
            </a:r>
            <a:r>
              <a:rPr lang="sr-Cyrl-RS" sz="3200" b="1" dirty="0">
                <a:solidFill>
                  <a:srgbClr val="FF0000"/>
                </a:solidFill>
              </a:rPr>
              <a:t>)</a:t>
            </a:r>
            <a:endParaRPr lang="bs-Latn-B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дужи</a:t>
            </a:r>
            <a:endParaRPr lang="bs-Latn-BA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 flipH="1">
            <a:off x="859710" y="1150305"/>
            <a:ext cx="811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Почетна тачка – клик</a:t>
            </a:r>
          </a:p>
          <a:p>
            <a:r>
              <a:rPr lang="sr-Cyrl-RS" sz="3600" b="1" dirty="0">
                <a:solidFill>
                  <a:srgbClr val="FF0000"/>
                </a:solidFill>
              </a:rPr>
              <a:t>Крајња тачка – </a:t>
            </a:r>
            <a:r>
              <a:rPr lang="sr-Cyrl-RS" sz="3600" b="1" dirty="0" err="1">
                <a:solidFill>
                  <a:srgbClr val="FF0000"/>
                </a:solidFill>
              </a:rPr>
              <a:t>двоклик</a:t>
            </a:r>
            <a:r>
              <a:rPr lang="sr-Cyrl-RS" sz="3600" b="1" dirty="0">
                <a:solidFill>
                  <a:srgbClr val="FF0000"/>
                </a:solidFill>
              </a:rPr>
              <a:t> 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Цртање изломљене линије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4"/>
            <a:ext cx="12194977" cy="6856326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 flipH="1">
            <a:off x="748874" y="1164160"/>
            <a:ext cx="811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Почетна и остале тачке – клик</a:t>
            </a:r>
          </a:p>
          <a:p>
            <a:r>
              <a:rPr lang="sr-Cyrl-RS" sz="3600" b="1" dirty="0">
                <a:solidFill>
                  <a:srgbClr val="FF0000"/>
                </a:solidFill>
              </a:rPr>
              <a:t>Крајња тачка – </a:t>
            </a:r>
            <a:r>
              <a:rPr lang="sr-Cyrl-RS" sz="3600" b="1" dirty="0" err="1">
                <a:solidFill>
                  <a:srgbClr val="FF0000"/>
                </a:solidFill>
              </a:rPr>
              <a:t>двоклик</a:t>
            </a:r>
            <a:r>
              <a:rPr lang="sr-Cyrl-RS" sz="3600" b="1" dirty="0">
                <a:solidFill>
                  <a:srgbClr val="FF0000"/>
                </a:solidFill>
              </a:rPr>
              <a:t> 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3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čak">
  <a:themeElements>
    <a:clrScheme name="Skala sivih tonov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č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40AC70BCCD34A83D1B27C013BF057" ma:contentTypeVersion="7" ma:contentTypeDescription="Create a new document." ma:contentTypeScope="" ma:versionID="e0f8de9784952f64e6115efdfc07da21">
  <xsd:schema xmlns:xsd="http://www.w3.org/2001/XMLSchema" xmlns:xs="http://www.w3.org/2001/XMLSchema" xmlns:p="http://schemas.microsoft.com/office/2006/metadata/properties" xmlns:ns3="f8e76ff7-2bec-4f2b-ace4-15215100b127" targetNamespace="http://schemas.microsoft.com/office/2006/metadata/properties" ma:root="true" ma:fieldsID="36ae62b93760c03f2720b2384b66b8f7" ns3:_="">
    <xsd:import namespace="f8e76ff7-2bec-4f2b-ace4-15215100b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76ff7-2bec-4f2b-ace4-15215100b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30527-5E9B-48C3-BBAB-F8103D5ED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76ff7-2bec-4f2b-ace4-15215100b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562D3B-E4F8-4642-88EF-4AE4109C0ED0}">
  <ds:schemaRefs>
    <ds:schemaRef ds:uri="http://schemas.microsoft.com/office/2006/metadata/properties"/>
    <ds:schemaRef ds:uri="f8e76ff7-2bec-4f2b-ace4-15215100b127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7DF5D9-FBB9-4884-8981-D629604B2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1698</TotalTime>
  <Words>275</Words>
  <Application>Microsoft Office PowerPoint</Application>
  <PresentationFormat>Custom</PresentationFormat>
  <Paragraphs>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Tračak</vt:lpstr>
      <vt:lpstr>Алати за цртање геометријских фигура</vt:lpstr>
      <vt:lpstr>Садржај</vt:lpstr>
      <vt:lpstr>Алатка за цртање тачке</vt:lpstr>
      <vt:lpstr>Цртање тачке</vt:lpstr>
      <vt:lpstr>Алатка за означавање објекта</vt:lpstr>
      <vt:lpstr>Увећавање објекта</vt:lpstr>
      <vt:lpstr>Алатка за цртање дужи</vt:lpstr>
      <vt:lpstr>Цртање дужи</vt:lpstr>
      <vt:lpstr>Цртање изломљене линије</vt:lpstr>
      <vt:lpstr>Цртање криве линије</vt:lpstr>
      <vt:lpstr>Алатка за цртање правоугаоника</vt:lpstr>
      <vt:lpstr>Цртање правоугаоника</vt:lpstr>
      <vt:lpstr>Заобљивање тјемена правоугаоника</vt:lpstr>
      <vt:lpstr>Цртање квадрата</vt:lpstr>
      <vt:lpstr>Алатка за цртање елипсе и круга</vt:lpstr>
      <vt:lpstr>Цртање елипсе и круга</vt:lpstr>
      <vt:lpstr>Цртање кружног лука и кружног исјечка</vt:lpstr>
      <vt:lpstr>Алатка за цртање многоугла и звијезде</vt:lpstr>
      <vt:lpstr>Цртање многоугла и звијезде</vt:lpstr>
      <vt:lpstr>Алатка за цртање спирале</vt:lpstr>
      <vt:lpstr>Цртање спирале</vt:lpstr>
      <vt:lpstr>Подешавање попуне објекта</vt:lpstr>
      <vt:lpstr>Подешавање попуне објекта</vt:lpstr>
      <vt:lpstr>Подешавање контурних линија објекта</vt:lpstr>
      <vt:lpstr>Подешавање контурних линија објекта</vt:lpstr>
      <vt:lpstr>Slide 26</vt:lpstr>
      <vt:lpstr>Подешавање контурних линија објекта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Алати за цртање геометријских фигура</dc:title>
  <dc:creator>Dario Đurić</dc:creator>
  <cp:lastModifiedBy>Aleksandra Stankovic</cp:lastModifiedBy>
  <cp:revision>43</cp:revision>
  <dcterms:created xsi:type="dcterms:W3CDTF">2020-11-17T14:19:53Z</dcterms:created>
  <dcterms:modified xsi:type="dcterms:W3CDTF">2020-11-23T07:04:44Z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0x0101005C540AC70BCCD34A83D1B27C013BF057</vt:lpwstr>
  </property>
</Properties>
</file>