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6F18-8FFC-415E-90D2-3E39B5059B8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94E87-F2F4-4B0C-BA14-93842D83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2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4E87-F2F4-4B0C-BA14-93842D83FA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93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7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304800"/>
            <a:ext cx="5715000" cy="936625"/>
          </a:xfrm>
        </p:spPr>
        <p:txBody>
          <a:bodyPr/>
          <a:lstStyle/>
          <a:p>
            <a:r>
              <a:rPr lang="sr-Cyrl-BA" dirty="0" smtClean="0"/>
              <a:t>ДЈЕЦА АДАМА И ЕВЕ</a:t>
            </a:r>
            <a:endParaRPr lang="bs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91" y="1447800"/>
            <a:ext cx="529721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152400"/>
            <a:ext cx="3733800" cy="1143000"/>
          </a:xfrm>
        </p:spPr>
        <p:txBody>
          <a:bodyPr/>
          <a:lstStyle/>
          <a:p>
            <a:r>
              <a:rPr lang="sr-Cyrl-BA" dirty="0" smtClean="0"/>
              <a:t>Живот у Рају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877908" cy="4572000"/>
          </a:xfrm>
        </p:spPr>
      </p:pic>
    </p:spTree>
    <p:extLst>
      <p:ext uri="{BB962C8B-B14F-4D97-AF65-F5344CB8AC3E}">
        <p14:creationId xmlns:p14="http://schemas.microsoft.com/office/powerpoint/2010/main" val="12398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/>
          <a:lstStyle/>
          <a:p>
            <a:r>
              <a:rPr lang="sr-Cyrl-BA" dirty="0" smtClean="0"/>
              <a:t>Истјеривање из Раја</a:t>
            </a:r>
            <a:endParaRPr lang="bs-Latn-B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3869"/>
            <a:ext cx="7620000" cy="4238625"/>
          </a:xfrm>
        </p:spPr>
      </p:pic>
    </p:spTree>
    <p:extLst>
      <p:ext uri="{BB962C8B-B14F-4D97-AF65-F5344CB8AC3E}">
        <p14:creationId xmlns:p14="http://schemas.microsoft.com/office/powerpoint/2010/main" val="31126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334000" cy="1143000"/>
          </a:xfrm>
        </p:spPr>
        <p:txBody>
          <a:bodyPr>
            <a:normAutofit/>
          </a:bodyPr>
          <a:lstStyle/>
          <a:p>
            <a:r>
              <a:rPr lang="sr-Cyrl-BA" dirty="0" smtClean="0"/>
              <a:t>Почиње тежак живот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81956"/>
            <a:ext cx="4762500" cy="4362450"/>
          </a:xfrm>
        </p:spPr>
      </p:pic>
    </p:spTree>
    <p:extLst>
      <p:ext uri="{BB962C8B-B14F-4D97-AF65-F5344CB8AC3E}">
        <p14:creationId xmlns:p14="http://schemas.microsoft.com/office/powerpoint/2010/main" val="18921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334000" cy="1143000"/>
          </a:xfrm>
        </p:spPr>
        <p:txBody>
          <a:bodyPr/>
          <a:lstStyle/>
          <a:p>
            <a:r>
              <a:rPr lang="sr-Cyrl-BA" dirty="0" smtClean="0"/>
              <a:t>Дјеца Адама и Еве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657600" cy="426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r-Cyrl-BA" dirty="0"/>
              <a:t> </a:t>
            </a:r>
            <a:r>
              <a:rPr lang="sr-Cyrl-BA" b="1" dirty="0" smtClean="0"/>
              <a:t>Кајин</a:t>
            </a:r>
            <a:r>
              <a:rPr lang="sr-Cyrl-BA" dirty="0" smtClean="0"/>
              <a:t> - први син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      </a:t>
            </a:r>
            <a:r>
              <a:rPr lang="sr-Latn-RS" dirty="0" smtClean="0"/>
              <a:t>    </a:t>
            </a:r>
            <a:r>
              <a:rPr lang="sr-Cyrl-BA" dirty="0" smtClean="0"/>
              <a:t>ратар    </a:t>
            </a:r>
            <a:r>
              <a:rPr lang="sr-Latn-RS" dirty="0" smtClean="0"/>
              <a:t>     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 </a:t>
            </a:r>
            <a:r>
              <a:rPr lang="sr-Cyrl-BA" dirty="0" smtClean="0"/>
              <a:t>(земљорадник)</a:t>
            </a:r>
            <a:r>
              <a:rPr lang="sr-Latn-RS" dirty="0"/>
              <a:t>;</a:t>
            </a:r>
            <a:endParaRPr lang="sr-Cyrl-BA" dirty="0" smtClean="0"/>
          </a:p>
          <a:p>
            <a:pPr>
              <a:buFont typeface="Wingdings" pitchFamily="2" charset="2"/>
              <a:buChar char="v"/>
            </a:pPr>
            <a:r>
              <a:rPr lang="sr-Cyrl-BA" dirty="0" smtClean="0"/>
              <a:t> </a:t>
            </a:r>
            <a:r>
              <a:rPr lang="sr-Cyrl-BA" b="1" dirty="0" smtClean="0"/>
              <a:t>Авељ</a:t>
            </a:r>
            <a:r>
              <a:rPr lang="sr-Cyrl-BA" dirty="0" smtClean="0"/>
              <a:t> </a:t>
            </a:r>
            <a:r>
              <a:rPr lang="sr-Cyrl-BA" dirty="0" smtClean="0"/>
              <a:t>- </a:t>
            </a:r>
            <a:r>
              <a:rPr lang="sr-Cyrl-BA" dirty="0" smtClean="0"/>
              <a:t>други син</a:t>
            </a:r>
          </a:p>
          <a:p>
            <a:pPr marL="0" indent="0">
              <a:buNone/>
            </a:pPr>
            <a:r>
              <a:rPr lang="sr-Cyrl-BA" dirty="0" smtClean="0"/>
              <a:t>          </a:t>
            </a:r>
            <a:r>
              <a:rPr lang="sr-Latn-RS" dirty="0" smtClean="0"/>
              <a:t>    </a:t>
            </a:r>
            <a:r>
              <a:rPr lang="sr-Cyrl-BA" dirty="0" smtClean="0"/>
              <a:t>пастир</a:t>
            </a:r>
            <a:r>
              <a:rPr lang="sr-Latn-RS" dirty="0"/>
              <a:t>;</a:t>
            </a:r>
            <a:endParaRPr lang="sr-Cyrl-BA" dirty="0" smtClean="0"/>
          </a:p>
          <a:p>
            <a:pPr>
              <a:buFont typeface="Wingdings" pitchFamily="2" charset="2"/>
              <a:buChar char="v"/>
            </a:pPr>
            <a:r>
              <a:rPr lang="sr-Cyrl-BA" b="1" dirty="0"/>
              <a:t> </a:t>
            </a:r>
            <a:r>
              <a:rPr lang="sr-Cyrl-BA" b="1" dirty="0" smtClean="0"/>
              <a:t>Сит</a:t>
            </a:r>
            <a:r>
              <a:rPr lang="sr-Cyrl-BA" dirty="0" smtClean="0"/>
              <a:t> </a:t>
            </a:r>
            <a:r>
              <a:rPr lang="sr-Cyrl-BA" dirty="0" smtClean="0"/>
              <a:t>- </a:t>
            </a:r>
            <a:r>
              <a:rPr lang="sr-Cyrl-BA" dirty="0" smtClean="0"/>
              <a:t>трећи син</a:t>
            </a:r>
            <a:r>
              <a:rPr lang="sr-Latn-RS" dirty="0" smtClean="0"/>
              <a:t>,</a:t>
            </a:r>
            <a:r>
              <a:rPr lang="sr-Cyrl-BA" dirty="0" smtClean="0"/>
              <a:t> којег су добили послије Авељеве смрти</a:t>
            </a:r>
            <a:r>
              <a:rPr lang="sr-Latn-RS" dirty="0" smtClean="0"/>
              <a:t>.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495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Задаци за самосталан рад: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sr-Cyrl-BA" dirty="0" smtClean="0"/>
              <a:t>Да ли је живот постао тежак послије истјеривања из </a:t>
            </a:r>
            <a:r>
              <a:rPr lang="sr-Cyrl-RS" dirty="0"/>
              <a:t>Р</a:t>
            </a:r>
            <a:r>
              <a:rPr lang="sr-Cyrl-BA" dirty="0" smtClean="0"/>
              <a:t>аја? </a:t>
            </a:r>
            <a:endParaRPr lang="sr-Cyrl-BA" b="1" dirty="0" smtClean="0"/>
          </a:p>
          <a:p>
            <a:pPr marL="514350" indent="-514350" algn="just">
              <a:buAutoNum type="arabicPeriod"/>
            </a:pPr>
            <a:r>
              <a:rPr lang="sr-Cyrl-BA" dirty="0" smtClean="0"/>
              <a:t>Да ли су људи пуно радили након изласка из Раја?</a:t>
            </a:r>
          </a:p>
          <a:p>
            <a:pPr marL="514350" indent="-514350" algn="just">
              <a:buAutoNum type="arabicPeriod"/>
            </a:pPr>
            <a:r>
              <a:rPr lang="sr-Cyrl-BA" dirty="0" smtClean="0"/>
              <a:t>Како су се звали синови Адама и Еве?</a:t>
            </a:r>
          </a:p>
          <a:p>
            <a:pPr marL="514350" indent="-514350">
              <a:buAutoNum type="arabicPeriod"/>
            </a:pPr>
            <a:endParaRPr lang="sr-Cyrl-B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 smtClean="0"/>
              <a:t> Обој илустрацију </a:t>
            </a:r>
            <a:r>
              <a:rPr lang="sr-Cyrl-BA" dirty="0" smtClean="0"/>
              <a:t>у уџбенику на страни 27! </a:t>
            </a:r>
            <a:endParaRPr lang="sr-Cyrl-BA" dirty="0" smtClean="0"/>
          </a:p>
        </p:txBody>
      </p:sp>
    </p:spTree>
    <p:extLst>
      <p:ext uri="{BB962C8B-B14F-4D97-AF65-F5344CB8AC3E}">
        <p14:creationId xmlns:p14="http://schemas.microsoft.com/office/powerpoint/2010/main" val="11354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97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ДЈЕЦА АДАМА И ЕВЕ</vt:lpstr>
      <vt:lpstr>Живот у Рају</vt:lpstr>
      <vt:lpstr>Истјеривање из Раја</vt:lpstr>
      <vt:lpstr>Почиње тежак живот</vt:lpstr>
      <vt:lpstr>Дјеца Адама и Еве</vt:lpstr>
      <vt:lpstr>Задаци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ДЈЕЦА АДАМА И ЕВЕ</dc:title>
  <dc:creator>Dell</dc:creator>
  <cp:lastModifiedBy>39. Slavoljub Lukic</cp:lastModifiedBy>
  <cp:revision>12</cp:revision>
  <dcterms:created xsi:type="dcterms:W3CDTF">2006-08-16T00:00:00Z</dcterms:created>
  <dcterms:modified xsi:type="dcterms:W3CDTF">2020-11-25T07:33:46Z</dcterms:modified>
</cp:coreProperties>
</file>