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7" r:id="rId5"/>
    <p:sldId id="258" r:id="rId6"/>
    <p:sldId id="268" r:id="rId7"/>
    <p:sldId id="266" r:id="rId8"/>
    <p:sldId id="263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FD9"/>
    <a:srgbClr val="000000"/>
    <a:srgbClr val="FFBD9F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1/16/2021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564488-028A-4974-B0C7-7100FF43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r-Cyrl-BA" sz="3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МУЗИЧКА </a:t>
            </a:r>
            <a:r>
              <a:rPr kumimoji="0" lang="sr-Cyrl-BA" sz="3200" b="1" i="0" u="none" strike="noStrike" kern="1200" cap="small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КУЛТУРА </a:t>
            </a:r>
            <a:r>
              <a:rPr kumimoji="0" lang="sr-Cyrl-BA" sz="32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5. разред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FECC0B-FA3A-4E83-A68C-EECC103611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411" y="1857191"/>
            <a:ext cx="6891177" cy="156407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az-Cyrl-A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СЛУШАЊЕ</a:t>
            </a:r>
            <a:r>
              <a:rPr lang="az-Cyrl-AZ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z-Cyrl-AZ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МУЗИКЕ</a:t>
            </a:r>
            <a:r>
              <a:rPr lang="az-Cyrl-AZ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48D55-848D-4EE2-8B93-64FEDCEC9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30" b="16283"/>
          <a:stretch/>
        </p:blipFill>
        <p:spPr>
          <a:xfrm>
            <a:off x="3240870" y="3578087"/>
            <a:ext cx="5710261" cy="32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53347" y="974881"/>
            <a:ext cx="3933620" cy="734415"/>
          </a:xfrm>
        </p:spPr>
        <p:txBody>
          <a:bodyPr>
            <a:normAutofit/>
          </a:bodyPr>
          <a:lstStyle/>
          <a:p>
            <a:r>
              <a:rPr kumimoji="0" lang="sr-Cyrl-BA" sz="3200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ПОДСЈЕТИМО СЕ!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287" y="3298705"/>
            <a:ext cx="5181600" cy="188289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Марш је музичко дјело чија је сврха пратња у такту корака и наглашеном ритму који одговара организованом кораку.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DDE10-EEEE-49DE-AACA-8D4B743B6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12" t="-462" r="13659"/>
          <a:stretch/>
        </p:blipFill>
        <p:spPr>
          <a:xfrm rot="714609">
            <a:off x="6426842" y="218494"/>
            <a:ext cx="4568076" cy="540899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1276266-FEDA-46AC-B4FF-4F4D32C4A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6245" y="5310201"/>
            <a:ext cx="1303494" cy="146087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6999C3D-5066-48CA-9402-D09A531EE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54140" flipH="1">
            <a:off x="3467329" y="5440022"/>
            <a:ext cx="1330513" cy="143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3DDC-571E-4E51-A095-E4AF43F5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735" y="531880"/>
            <a:ext cx="9258282" cy="832104"/>
          </a:xfrm>
          <a:solidFill>
            <a:srgbClr val="FFD5D5"/>
          </a:solidFill>
        </p:spPr>
        <p:txBody>
          <a:bodyPr>
            <a:normAutofit/>
          </a:bodyPr>
          <a:lstStyle/>
          <a:p>
            <a:pPr algn="ctr"/>
            <a:r>
              <a:rPr kumimoji="0" lang="sr-Cyrl-BA" sz="3200" i="0" u="none" strike="noStrike" kern="1200" cap="sm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„Свадбени марш“, феликс менделсон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F037D-4669-4C7C-A6DA-18584D9B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686AB-B64C-463A-91DB-D74FD1E18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735" y="1569370"/>
            <a:ext cx="3812418" cy="4047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F35D6F-768E-4A37-B5A0-CEF291E3B3F9}"/>
              </a:ext>
            </a:extLst>
          </p:cNvPr>
          <p:cNvSpPr txBox="1"/>
          <p:nvPr/>
        </p:nvSpPr>
        <p:spPr>
          <a:xfrm>
            <a:off x="5592418" y="1569371"/>
            <a:ext cx="5181600" cy="40472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Феликс Менделсон је био њемачки композитор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пијаниста, диригент и сликар. Био је изузетно талентовано и интелигентно дијете. Описан је као најбољи музички геније поред Моцарта.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Прво дјело „Клавирски квартет“ објавио је са само 13 година.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0877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231DF4-FF75-4891-94F3-C6CC14C8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3B679-1470-4630-9AF0-DA92165766DB}"/>
              </a:ext>
            </a:extLst>
          </p:cNvPr>
          <p:cNvSpPr txBox="1"/>
          <p:nvPr/>
        </p:nvSpPr>
        <p:spPr>
          <a:xfrm>
            <a:off x="1170111" y="1364974"/>
            <a:ext cx="9851778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Свадбени марш је компоновао у 17. години, прије више од 170 година. То је једна од најпопуларнијих класичних мелодија која се свира на вјенчањима широм свијета.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Послушајте сада дио композиције!</a:t>
            </a:r>
          </a:p>
        </p:txBody>
      </p:sp>
      <p:pic>
        <p:nvPicPr>
          <p:cNvPr id="5" name="Mendelssohn's Wedding March">
            <a:hlinkClick r:id="" action="ppaction://media"/>
            <a:extLst>
              <a:ext uri="{FF2B5EF4-FFF2-40B4-BE49-F238E27FC236}">
                <a16:creationId xmlns:a16="http://schemas.microsoft.com/office/drawing/2014/main" id="{2BA67903-8AC2-472F-A373-32B18C556F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1000"/>
                </p14:media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1200" y="3892826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199303-8877-4164-BBED-67D8E8CBE5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6165" y="2786849"/>
            <a:ext cx="1626704" cy="162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75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8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56891-9279-46A2-A389-F41331F6F01B}"/>
              </a:ext>
            </a:extLst>
          </p:cNvPr>
          <p:cNvSpPr txBox="1"/>
          <p:nvPr/>
        </p:nvSpPr>
        <p:spPr>
          <a:xfrm>
            <a:off x="2193235" y="689113"/>
            <a:ext cx="7805531" cy="584775"/>
          </a:xfrm>
          <a:prstGeom prst="rect">
            <a:avLst/>
          </a:prstGeom>
          <a:solidFill>
            <a:srgbClr val="FFBD9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0" lang="sr-Cyrl-BA" sz="32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ЗАДАТАК ЗА САМОСТАЛАН РАД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D0BC3-4654-485F-A56C-D5F3A6D0D932}"/>
              </a:ext>
            </a:extLst>
          </p:cNvPr>
          <p:cNvSpPr txBox="1"/>
          <p:nvPr/>
        </p:nvSpPr>
        <p:spPr>
          <a:xfrm>
            <a:off x="2471531" y="1722783"/>
            <a:ext cx="72489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Искористите </a:t>
            </a:r>
            <a:r>
              <a:rPr kumimoji="0" lang="sr-Latn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Youtube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платформу да пронађете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послушате комплетну композицију „Свадбени марш“ Феликса Менделсона!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None/>
              <a:tabLst/>
              <a:defRPr/>
            </a:pPr>
            <a:r>
              <a:rPr kumimoji="0" lang="sr-Cyrl-B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Ликовно представите свој доживљај слушане композиције!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2B830-15C2-4338-889A-E630CEDA2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213" y="3845128"/>
            <a:ext cx="3388553" cy="2538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C98F26-6101-4C9B-B3F2-2AA776D4E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E37035-A2A7-48B7-8364-FD4496F7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410" y="1902535"/>
            <a:ext cx="8356979" cy="47008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AB3FD-B604-438C-8D24-0195F3B1AC04}"/>
              </a:ext>
            </a:extLst>
          </p:cNvPr>
          <p:cNvSpPr txBox="1"/>
          <p:nvPr/>
        </p:nvSpPr>
        <p:spPr>
          <a:xfrm>
            <a:off x="3697356" y="1317760"/>
            <a:ext cx="4797288" cy="584775"/>
          </a:xfrm>
          <a:prstGeom prst="rect">
            <a:avLst/>
          </a:prstGeom>
          <a:solidFill>
            <a:srgbClr val="E3FF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az-Cyrl-AZ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</a:t>
            </a:r>
            <a:r>
              <a:rPr lang="sr-Latn-BA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az-Cyrl-AZ" sz="32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40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16c05727-aa75-4e4a-9b5f-8a80a1165891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114</TotalTime>
  <Words>150</Words>
  <Application>Microsoft Office PowerPoint</Application>
  <PresentationFormat>Widescreen</PresentationFormat>
  <Paragraphs>19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Franklin Gothic Book</vt:lpstr>
      <vt:lpstr>Times New Roman</vt:lpstr>
      <vt:lpstr>Wingdings</vt:lpstr>
      <vt:lpstr>Office Theme</vt:lpstr>
      <vt:lpstr>МУЗИЧКА КУЛТУРА за 5. разред</vt:lpstr>
      <vt:lpstr>ПОДСЈЕТИМО СЕ!</vt:lpstr>
      <vt:lpstr>„Свадбени марш“, феликс менделсон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</dc:title>
  <dc:creator>Tamara Mišković</dc:creator>
  <cp:lastModifiedBy>Nada</cp:lastModifiedBy>
  <cp:revision>17</cp:revision>
  <dcterms:created xsi:type="dcterms:W3CDTF">2021-01-13T20:23:55Z</dcterms:created>
  <dcterms:modified xsi:type="dcterms:W3CDTF">2021-01-16T14:47:05Z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