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7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-41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153218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96892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05830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7180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0908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71458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310281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422530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86531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36151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17079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54880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732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00838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92026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226428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16846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21C9D-5EC7-4F4A-A3B7-5D4AF716C6D1}" type="datetimeFigureOut">
              <a:rPr lang="sr-Latn-BA" smtClean="0"/>
              <a:pPr/>
              <a:t>19.1.2021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837EE-3988-45F0-A388-8E05D8CA2682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1148702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40"/>
          <a:stretch/>
        </p:blipFill>
        <p:spPr>
          <a:xfrm>
            <a:off x="2795519" y="3015916"/>
            <a:ext cx="6504709" cy="3481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7082" y="701001"/>
            <a:ext cx="5708550" cy="646331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ФИЗИЧКО ВАСПИТАЊЕ</a:t>
            </a:r>
            <a:endParaRPr lang="sr-Latn-B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8360" y="2158741"/>
            <a:ext cx="1513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3.разред</a:t>
            </a:r>
            <a:endParaRPr lang="sr-Latn-B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2204" y="1629842"/>
            <a:ext cx="608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Ходање по ниској греди са задацима</a:t>
            </a:r>
            <a:endParaRPr lang="sr-Latn-B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56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xmlns="" id="{09E95F6A-9E7B-4D1B-96B2-DE1799F7CCEA}"/>
              </a:ext>
            </a:extLst>
          </p:cNvPr>
          <p:cNvSpPr txBox="1"/>
          <p:nvPr/>
        </p:nvSpPr>
        <p:spPr>
          <a:xfrm>
            <a:off x="854765" y="1166191"/>
            <a:ext cx="88922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bs-Cyrl-B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Подсјетићемо се да је греда гимнастичка справа</a:t>
            </a:r>
            <a: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s-Cyrl-B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дуга је 5 </a:t>
            </a:r>
            <a:r>
              <a:rPr lang="bs-Cyrl-B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bs-Cyrl-B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Cyrl-B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Cyrl-B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метара </a:t>
            </a:r>
            <a:r>
              <a:rPr lang="bs-Cyrl-B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широка 10 центиметара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Cyrl-B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/>
            <a:r>
              <a:rPr lang="bs-Cyrl-B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 </a:t>
            </a:r>
            <a:r>
              <a:rPr lang="bs-Cyrl-B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њој се изводе различите вјежбе, од </a:t>
            </a:r>
            <a:r>
              <a:rPr lang="bs-Cyrl-B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једн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bs-Cyrl-B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ставнијих</a:t>
            </a:r>
            <a:r>
              <a:rPr lang="bs-Cyrl-B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као што је ходање по греди, па све до сложенијих које изводе гимнастичари.</a:t>
            </a:r>
            <a:endParaRPr 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62840F7-BB11-466B-A4FA-3D0979071FFD}"/>
              </a:ext>
            </a:extLst>
          </p:cNvPr>
          <p:cNvSpPr txBox="1"/>
          <p:nvPr/>
        </p:nvSpPr>
        <p:spPr>
          <a:xfrm>
            <a:off x="5300869" y="382360"/>
            <a:ext cx="1590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Греда</a:t>
            </a:r>
            <a:endParaRPr kumimoji="0" lang="de-DE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FF6F01-74C4-4469-BC18-7009A4CDA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619" y="2236763"/>
            <a:ext cx="6330460" cy="1913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6DE616-736B-4C83-9AB5-8F34F9651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8605" y="2236763"/>
            <a:ext cx="3402444" cy="1610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972388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886F9-4C74-4C09-8C28-69C1C5BA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Cyrl-BA" sz="3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Греда</a:t>
            </a:r>
            <a:endParaRPr lang="hr-HR" sz="32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FC917A-1862-4F25-9F54-0101B0CC4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362328"/>
          </a:xfrm>
        </p:spPr>
        <p:txBody>
          <a:bodyPr/>
          <a:lstStyle/>
          <a:p>
            <a:pPr algn="just"/>
            <a:r>
              <a:rPr lang="bs-Cyrl-B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Ходање </a:t>
            </a:r>
            <a:r>
              <a:rPr lang="sr-Cyrl-R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bs-Cyrl-B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Cyrl-B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греди развија равнотежу и концентрацију</a:t>
            </a:r>
            <a:r>
              <a:rPr lang="bs-Cyrl-BA" dirty="0">
                <a:solidFill>
                  <a:schemeClr val="bg1"/>
                </a:solidFill>
              </a:rPr>
              <a:t>.</a:t>
            </a:r>
          </a:p>
          <a:p>
            <a:endParaRPr lang="bs-Cyrl-BA" dirty="0"/>
          </a:p>
          <a:p>
            <a:pPr algn="just"/>
            <a:r>
              <a:rPr lang="bs-Cyrl-B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Прије него што станете на греду, можете замислити једну праву линију, или залијепити траку на под по којој можете ходати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bs-Cyrl-B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док ходате одржавате равнотежу.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15835B-8F8F-4502-8FA7-DBE1CB4CF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7458" y="4430651"/>
            <a:ext cx="4319953" cy="1912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68F7BF-9661-4DB2-9B96-FDCE05A25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2135" y="414006"/>
            <a:ext cx="2560319" cy="2810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9060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Ходање по ниској гред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6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F4D596-973D-4775-AD9A-3AFFA462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s-Cyrl-BA" sz="3200" dirty="0">
                <a:solidFill>
                  <a:schemeClr val="bg1"/>
                </a:solidFill>
                <a:latin typeface="+mn-lt"/>
              </a:rPr>
              <a:t>Задаци које још можете да урадите:</a:t>
            </a:r>
            <a:endParaRPr lang="hr-HR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91E0-BB28-4B6C-BD34-29DDF28B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10" y="1825625"/>
            <a:ext cx="10515600" cy="4351338"/>
          </a:xfrm>
        </p:spPr>
        <p:txBody>
          <a:bodyPr/>
          <a:lstStyle/>
          <a:p>
            <a:r>
              <a:rPr lang="bs-Cyrl-BA" dirty="0">
                <a:solidFill>
                  <a:schemeClr val="bg1"/>
                </a:solidFill>
              </a:rPr>
              <a:t>Чучањ усправ.</a:t>
            </a:r>
          </a:p>
          <a:p>
            <a:endParaRPr lang="bs-Cyrl-BA" dirty="0"/>
          </a:p>
          <a:p>
            <a:endParaRPr lang="bs-Cyrl-BA" dirty="0"/>
          </a:p>
          <a:p>
            <a:endParaRPr lang="bs-Cyrl-BA" dirty="0"/>
          </a:p>
          <a:p>
            <a:endParaRPr lang="bs-Cyrl-BA" dirty="0"/>
          </a:p>
          <a:p>
            <a:r>
              <a:rPr lang="bs-Cyrl-BA" dirty="0">
                <a:solidFill>
                  <a:schemeClr val="bg1"/>
                </a:solidFill>
              </a:rPr>
              <a:t>Ходати натрашке.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2052" name="Picture 4" descr="Страничка Егоровой Н.А. 2017-2018 уч. год">
            <a:extLst>
              <a:ext uri="{FF2B5EF4-FFF2-40B4-BE49-F238E27FC236}">
                <a16:creationId xmlns:a16="http://schemas.microsoft.com/office/drawing/2014/main" xmlns="" id="{5620878F-8D28-4476-9043-C0F66E8C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6685" y="1929838"/>
            <a:ext cx="16859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E43001-09EE-43FE-903A-9290276EB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4590" y="2321169"/>
            <a:ext cx="3022600" cy="36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5471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78CB37-F625-4A19-A9D5-324E6177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CB2C5-A787-40DD-AD74-7CD128999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84722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189</TotalTime>
  <Words>107</Words>
  <Application>Microsoft Office PowerPoint</Application>
  <PresentationFormat>Custom</PresentationFormat>
  <Paragraphs>26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Circuit</vt:lpstr>
      <vt:lpstr>Slide 1</vt:lpstr>
      <vt:lpstr>Slide 2</vt:lpstr>
      <vt:lpstr>Греда</vt:lpstr>
      <vt:lpstr>Slide 4</vt:lpstr>
      <vt:lpstr>Задаци које још можете да урадите:</vt:lpstr>
      <vt:lpstr>Slide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Snježana Maksimović</dc:creator>
  <cp:lastModifiedBy>Laptop 002</cp:lastModifiedBy>
  <cp:revision>19</cp:revision>
  <dcterms:created xsi:type="dcterms:W3CDTF">2021-01-13T17:30:38Z</dcterms:created>
  <dcterms:modified xsi:type="dcterms:W3CDTF">2021-01-19T08:44:26Z</dcterms:modified>
</cp:coreProperties>
</file>