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33B1CC-FA88-4658-B0FE-44C51D472415}" type="datetimeFigureOut">
              <a:rPr lang="sr-Latn-BA" smtClean="0"/>
              <a:pPr/>
              <a:t>21.1.2021.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A4A533-1225-4C3D-8252-43DFE5DAB6A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060432" cy="1037673"/>
          </a:xfrm>
        </p:spPr>
        <p:txBody>
          <a:bodyPr/>
          <a:lstStyle/>
          <a:p>
            <a:pPr algn="ctr"/>
            <a:r>
              <a:rPr lang="sr-Cyrl-RS" dirty="0" smtClean="0"/>
              <a:t>ХРИШЋАНСТВО И СВИЈЕТ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5445224"/>
            <a:ext cx="6404248" cy="1199704"/>
          </a:xfrm>
        </p:spPr>
        <p:txBody>
          <a:bodyPr>
            <a:noAutofit/>
          </a:bodyPr>
          <a:lstStyle/>
          <a:p>
            <a:pPr algn="ctr"/>
            <a:r>
              <a:rPr lang="sr-Cyrl-RS" sz="3600" dirty="0" smtClean="0">
                <a:solidFill>
                  <a:schemeClr val="bg1"/>
                </a:solidFill>
              </a:rPr>
              <a:t>Православна вјеронаука</a:t>
            </a:r>
          </a:p>
          <a:p>
            <a:pPr algn="ctr"/>
            <a:r>
              <a:rPr lang="sr-Cyrl-RS" sz="3600" dirty="0" smtClean="0">
                <a:solidFill>
                  <a:schemeClr val="bg1"/>
                </a:solidFill>
              </a:rPr>
              <a:t>9. разред</a:t>
            </a:r>
            <a:endParaRPr lang="sr-Latn-B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131024" cy="995710"/>
          </a:xfrm>
        </p:spPr>
        <p:txBody>
          <a:bodyPr/>
          <a:lstStyle/>
          <a:p>
            <a:r>
              <a:rPr lang="sr-Cyrl-RS" dirty="0" smtClean="0"/>
              <a:t>Хришћанство и свијет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3528" y="1444294"/>
            <a:ext cx="4320480" cy="4937034"/>
          </a:xfrm>
        </p:spPr>
        <p:txBody>
          <a:bodyPr>
            <a:normAutofit fontScale="92500" lnSpcReduction="10000"/>
          </a:bodyPr>
          <a:lstStyle/>
          <a:p>
            <a:r>
              <a:rPr lang="sr-Latn-BA" dirty="0" smtClean="0"/>
              <a:t>Хришћани су сљедбеници Христа и </a:t>
            </a:r>
            <a:r>
              <a:rPr lang="sr-Cyrl-RS" dirty="0" smtClean="0"/>
              <a:t>Њ</a:t>
            </a:r>
            <a:r>
              <a:rPr lang="sr-Latn-BA" dirty="0" smtClean="0"/>
              <a:t>егове Цркве</a:t>
            </a:r>
            <a:r>
              <a:rPr lang="sr-Cyrl-RS" dirty="0" smtClean="0"/>
              <a:t>.</a:t>
            </a:r>
          </a:p>
          <a:p>
            <a:r>
              <a:rPr lang="sr-Latn-BA" dirty="0" smtClean="0"/>
              <a:t>Црква је, дакле, Богом установљена заједница људи у Христу, који су сједињени Духом Светим, Божјим законом, православном вјером и Светим тајнама</a:t>
            </a:r>
            <a:r>
              <a:rPr lang="sr-Cyrl-RS" dirty="0" smtClean="0"/>
              <a:t>.</a:t>
            </a:r>
          </a:p>
          <a:p>
            <a:r>
              <a:rPr lang="sr-Latn-BA" dirty="0" smtClean="0"/>
              <a:t>Циљ Цркве јe освећење и спасење људи.</a:t>
            </a:r>
            <a:endParaRPr lang="sr-Cyrl-RS" dirty="0" smtClean="0"/>
          </a:p>
          <a:p>
            <a:r>
              <a:rPr lang="sr-Latn-BA" dirty="0" smtClean="0"/>
              <a:t>Први хришћани су то постали на дан силаска Светога Духа на </a:t>
            </a:r>
            <a:r>
              <a:rPr lang="sr-Cyrl-RS" dirty="0"/>
              <a:t>А</a:t>
            </a:r>
            <a:r>
              <a:rPr lang="sr-Latn-BA" dirty="0" smtClean="0"/>
              <a:t>постоле.</a:t>
            </a:r>
            <a:endParaRPr lang="sr-Cyrl-RS" dirty="0" smtClean="0"/>
          </a:p>
        </p:txBody>
      </p:sp>
      <p:pic>
        <p:nvPicPr>
          <p:cNvPr id="9" name="Content Placeholder 8" descr="Силазак св. Духа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459014"/>
            <a:ext cx="3974040" cy="475252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275040" cy="995710"/>
          </a:xfrm>
        </p:spPr>
        <p:txBody>
          <a:bodyPr/>
          <a:lstStyle/>
          <a:p>
            <a:r>
              <a:rPr lang="sr-Cyrl-RS" dirty="0" smtClean="0"/>
              <a:t>Хришћанство и свијет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75295" y="1618677"/>
            <a:ext cx="4330824" cy="4700765"/>
          </a:xfrm>
        </p:spPr>
        <p:txBody>
          <a:bodyPr>
            <a:normAutofit/>
          </a:bodyPr>
          <a:lstStyle/>
          <a:p>
            <a:r>
              <a:rPr lang="sr-Latn-BA" dirty="0" smtClean="0"/>
              <a:t>Хришћанство учи о појави Богочовјека</a:t>
            </a:r>
            <a:r>
              <a:rPr lang="sr-Cyrl-RS" dirty="0" smtClean="0"/>
              <a:t> тј. Христа, обећаног </a:t>
            </a:r>
            <a:r>
              <a:rPr lang="sr-Cyrl-RS" dirty="0" smtClean="0"/>
              <a:t>Месије, </a:t>
            </a:r>
            <a:r>
              <a:rPr lang="sr-Cyrl-RS" dirty="0"/>
              <a:t>К</a:t>
            </a:r>
            <a:r>
              <a:rPr lang="sr-Cyrl-RS" dirty="0" smtClean="0"/>
              <a:t>оји </a:t>
            </a:r>
            <a:r>
              <a:rPr lang="sr-Cyrl-RS" dirty="0" smtClean="0"/>
              <a:t>је у свему сличан људима осим у гријеху.</a:t>
            </a:r>
          </a:p>
          <a:p>
            <a:r>
              <a:rPr lang="sr-Latn-BA" dirty="0" smtClean="0"/>
              <a:t>Он је обећани Спаситељ </a:t>
            </a:r>
            <a:r>
              <a:rPr lang="sr-Cyrl-RS" dirty="0" smtClean="0"/>
              <a:t>К</a:t>
            </a:r>
            <a:r>
              <a:rPr lang="sr-Latn-BA" dirty="0" smtClean="0"/>
              <a:t>оји </a:t>
            </a:r>
            <a:r>
              <a:rPr lang="sr-Latn-BA" dirty="0" smtClean="0"/>
              <a:t>је својим животом, науком, смрћу и васкрсењем побиједио сатану, обеснажио смрт и основао Цркву.</a:t>
            </a:r>
            <a:endParaRPr lang="sr-Latn-BA" dirty="0"/>
          </a:p>
        </p:txBody>
      </p:sp>
      <p:pic>
        <p:nvPicPr>
          <p:cNvPr id="7" name="Content Placeholder 6" descr="Христос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3634804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131024" cy="923702"/>
          </a:xfrm>
        </p:spPr>
        <p:txBody>
          <a:bodyPr/>
          <a:lstStyle/>
          <a:p>
            <a:r>
              <a:rPr lang="sr-Cyrl-RS" dirty="0" smtClean="0"/>
              <a:t>Хришћанство и свијет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51520" y="1598390"/>
            <a:ext cx="4320480" cy="4316259"/>
          </a:xfrm>
        </p:spPr>
        <p:txBody>
          <a:bodyPr>
            <a:normAutofit fontScale="92500" lnSpcReduction="20000"/>
          </a:bodyPr>
          <a:lstStyle/>
          <a:p>
            <a:r>
              <a:rPr lang="sr-Latn-BA" dirty="0" smtClean="0"/>
              <a:t>Хришћанство је по своме морално</a:t>
            </a:r>
            <a:r>
              <a:rPr lang="sr-Cyrl-RS" dirty="0" smtClean="0"/>
              <a:t>м</a:t>
            </a:r>
            <a:r>
              <a:rPr lang="sr-Latn-BA" dirty="0" smtClean="0"/>
              <a:t> учењу вјера апсолутне љубави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П</a:t>
            </a:r>
            <a:r>
              <a:rPr lang="sr-Latn-BA" dirty="0" smtClean="0"/>
              <a:t>о св</a:t>
            </a:r>
            <a:r>
              <a:rPr lang="sr-Cyrl-RS" dirty="0" smtClean="0"/>
              <a:t>о</a:t>
            </a:r>
            <a:r>
              <a:rPr lang="sr-Latn-BA" dirty="0" smtClean="0"/>
              <a:t>ме догматском учењу </a:t>
            </a:r>
            <a:r>
              <a:rPr lang="sr-Cyrl-RS" dirty="0" smtClean="0"/>
              <a:t>је </a:t>
            </a:r>
            <a:r>
              <a:rPr lang="sr-Latn-BA" dirty="0" smtClean="0"/>
              <a:t>вјера оптимизма искупљења, спасења и васкрсења.</a:t>
            </a:r>
            <a:endParaRPr lang="sr-Cyrl-RS" dirty="0" smtClean="0"/>
          </a:p>
          <a:p>
            <a:r>
              <a:rPr lang="sr-Latn-BA" dirty="0" smtClean="0"/>
              <a:t>Основно правило те љубави према ближњему изнесено је у Христовим ријечима: </a:t>
            </a:r>
            <a:r>
              <a:rPr lang="sr-Cyrl-RS" dirty="0" smtClean="0"/>
              <a:t>„</a:t>
            </a:r>
            <a:r>
              <a:rPr lang="sr-Latn-BA" dirty="0" smtClean="0"/>
              <a:t>Све дакле, што желите да људи чине вама тако и ви чините њима! У томе је сав Закон и Пророци</a:t>
            </a:r>
            <a:r>
              <a:rPr lang="sr-Cyrl-RS" dirty="0" smtClean="0"/>
              <a:t>.“</a:t>
            </a:r>
            <a:r>
              <a:rPr lang="sr-Latn-BA" dirty="0" smtClean="0"/>
              <a:t> (Мт 7,21)</a:t>
            </a:r>
            <a:endParaRPr lang="sr-Latn-BA" dirty="0"/>
          </a:p>
        </p:txBody>
      </p:sp>
      <p:pic>
        <p:nvPicPr>
          <p:cNvPr id="7" name="Content Placeholder 6" descr="милостиви самарјанин 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772816"/>
            <a:ext cx="4032448" cy="3967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987008" cy="851694"/>
          </a:xfrm>
        </p:spPr>
        <p:txBody>
          <a:bodyPr/>
          <a:lstStyle/>
          <a:p>
            <a:r>
              <a:rPr lang="sr-Cyrl-RS" dirty="0" smtClean="0"/>
              <a:t>Хришћанство и свијет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51520" y="1580670"/>
            <a:ext cx="4464497" cy="4893270"/>
          </a:xfrm>
        </p:spPr>
        <p:txBody>
          <a:bodyPr>
            <a:normAutofit fontScale="92500" lnSpcReduction="20000"/>
          </a:bodyPr>
          <a:lstStyle/>
          <a:p>
            <a:r>
              <a:rPr lang="sr-Latn-BA" dirty="0" smtClean="0"/>
              <a:t>Бог је створио свијет </a:t>
            </a:r>
            <a:r>
              <a:rPr lang="sr-Cyrl-RS" dirty="0" smtClean="0"/>
              <a:t>„</a:t>
            </a:r>
            <a:r>
              <a:rPr lang="sr-Latn-BA" dirty="0" smtClean="0"/>
              <a:t>веома добар</a:t>
            </a:r>
            <a:r>
              <a:rPr lang="sr-Cyrl-RS" dirty="0" smtClean="0"/>
              <a:t>“</a:t>
            </a:r>
            <a:r>
              <a:rPr lang="sr-Latn-BA" dirty="0" smtClean="0"/>
              <a:t> али појавом ђавола и гријеха у свијету се намножило зло</a:t>
            </a:r>
            <a:r>
              <a:rPr lang="sr-Cyrl-RS" dirty="0" smtClean="0"/>
              <a:t>.</a:t>
            </a:r>
          </a:p>
          <a:p>
            <a:r>
              <a:rPr lang="sr-Latn-BA" dirty="0" smtClean="0"/>
              <a:t>Својим васкрсењем Христос jе побиједио гријех и учинио овај свијет бољим за живот и нама дао наду за живот вјечни.</a:t>
            </a:r>
            <a:endParaRPr lang="sr-Cyrl-RS" dirty="0" smtClean="0"/>
          </a:p>
          <a:p>
            <a:r>
              <a:rPr lang="sr-Latn-BA" dirty="0" smtClean="0"/>
              <a:t>Пошто Бог својим промислом управља свијетом, то значи да је оптимизам основна карактеристика хришћанског погледа на свијет, смисла и вриједности живота.</a:t>
            </a:r>
            <a:endParaRPr lang="sr-Cyrl-RS" dirty="0" smtClean="0"/>
          </a:p>
        </p:txBody>
      </p:sp>
      <p:pic>
        <p:nvPicPr>
          <p:cNvPr id="7" name="Content Placeholder 6" descr="Васкрсење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580670"/>
            <a:ext cx="3986431" cy="4443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6203032" cy="995710"/>
          </a:xfrm>
        </p:spPr>
        <p:txBody>
          <a:bodyPr/>
          <a:lstStyle/>
          <a:p>
            <a:r>
              <a:rPr lang="sr-Cyrl-RS" dirty="0" smtClean="0"/>
              <a:t>Хришћанство и свијет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3528" y="1916832"/>
            <a:ext cx="4392488" cy="4159404"/>
          </a:xfrm>
        </p:spPr>
        <p:txBody>
          <a:bodyPr>
            <a:normAutofit lnSpcReduction="10000"/>
          </a:bodyPr>
          <a:lstStyle/>
          <a:p>
            <a:r>
              <a:rPr lang="sr-Latn-BA" dirty="0" smtClean="0"/>
              <a:t>Свет</a:t>
            </a:r>
            <a:r>
              <a:rPr lang="sr-Cyrl-RS" dirty="0" smtClean="0"/>
              <a:t>и</a:t>
            </a:r>
            <a:r>
              <a:rPr lang="sr-Latn-BA" dirty="0" smtClean="0"/>
              <a:t> владик</a:t>
            </a:r>
            <a:r>
              <a:rPr lang="sr-Cyrl-RS" dirty="0" smtClean="0"/>
              <a:t>а</a:t>
            </a:r>
            <a:r>
              <a:rPr lang="sr-Latn-BA" dirty="0" smtClean="0"/>
              <a:t> Николај о овом питању каже: </a:t>
            </a:r>
            <a:r>
              <a:rPr lang="sr-Cyrl-RS" dirty="0" smtClean="0"/>
              <a:t>„</a:t>
            </a:r>
            <a:r>
              <a:rPr lang="sr-Latn-BA" dirty="0" smtClean="0"/>
              <a:t>Па како је драма овога свијета почела гријехом, и како сваком добру претходи зло, значи да </a:t>
            </a:r>
            <a:r>
              <a:rPr lang="sr-Cyrl-RS" dirty="0" smtClean="0"/>
              <a:t>ћ</a:t>
            </a:r>
            <a:r>
              <a:rPr lang="sr-Latn-BA" dirty="0" smtClean="0"/>
              <a:t>e се драма свијета завршити добрим.</a:t>
            </a:r>
            <a:r>
              <a:rPr lang="sr-Cyrl-RS" dirty="0" smtClean="0"/>
              <a:t>“</a:t>
            </a:r>
          </a:p>
          <a:p>
            <a:r>
              <a:rPr lang="sr-Latn-BA" dirty="0" smtClean="0"/>
              <a:t>Христос ће поново доћи и ова</a:t>
            </a:r>
            <a:r>
              <a:rPr lang="sr-Cyrl-RS" dirty="0" smtClean="0"/>
              <a:t>ј</a:t>
            </a:r>
            <a:r>
              <a:rPr lang="sr-Latn-BA" dirty="0" smtClean="0"/>
              <a:t> свијет у коме има зла преселиће се у добро.</a:t>
            </a:r>
            <a:endParaRPr lang="sr-Latn-BA" dirty="0"/>
          </a:p>
        </p:txBody>
      </p:sp>
      <p:pic>
        <p:nvPicPr>
          <p:cNvPr id="7" name="Content Placeholder 6" descr="drugi-dolazak-rsz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755756"/>
            <a:ext cx="3528391" cy="432048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BA" dirty="0" smtClean="0"/>
              <a:t>П</a:t>
            </a:r>
            <a:r>
              <a:rPr lang="sr-Cyrl-RS" dirty="0" smtClean="0"/>
              <a:t>	ИТАЊА У УЏБЕНИКУ НА СТРАНИ </a:t>
            </a:r>
            <a:r>
              <a:rPr lang="sr-Cyrl-RS" dirty="0" smtClean="0"/>
              <a:t>БРОЈ </a:t>
            </a:r>
            <a:r>
              <a:rPr lang="sr-Cyrl-RS" dirty="0" smtClean="0"/>
              <a:t>57:</a:t>
            </a:r>
          </a:p>
          <a:p>
            <a:pPr>
              <a:buNone/>
            </a:pPr>
            <a:endParaRPr lang="sr-Cyrl-RS" dirty="0" smtClean="0"/>
          </a:p>
          <a:p>
            <a:r>
              <a:rPr lang="sr-Latn-BA" dirty="0" smtClean="0"/>
              <a:t>1. Ко је основао нашу Цркву?</a:t>
            </a:r>
            <a:endParaRPr lang="sr-Cyrl-RS" dirty="0" smtClean="0"/>
          </a:p>
          <a:p>
            <a:r>
              <a:rPr lang="sr-Latn-BA" dirty="0" smtClean="0"/>
              <a:t>2. Шта је Црква?</a:t>
            </a:r>
            <a:endParaRPr lang="sr-Cyrl-RS" dirty="0" smtClean="0"/>
          </a:p>
          <a:p>
            <a:r>
              <a:rPr lang="sr-Cyrl-RS" dirty="0" smtClean="0"/>
              <a:t>3</a:t>
            </a:r>
            <a:r>
              <a:rPr lang="sr-Latn-BA" dirty="0" smtClean="0"/>
              <a:t>. Који празник је рођендан хришћанства и шта се тада десило?</a:t>
            </a:r>
            <a:endParaRPr lang="sr-Cyrl-RS" dirty="0" smtClean="0"/>
          </a:p>
          <a:p>
            <a:r>
              <a:rPr lang="sr-Latn-BA" dirty="0" smtClean="0"/>
              <a:t>4. У чему Христос није сличан људима?</a:t>
            </a:r>
            <a:endParaRPr lang="sr-Cyrl-RS" dirty="0" smtClean="0"/>
          </a:p>
          <a:p>
            <a:r>
              <a:rPr lang="sr-Latn-BA" dirty="0" smtClean="0"/>
              <a:t>5. Шта од нас захтијева хришћанска вјера?</a:t>
            </a:r>
            <a:endParaRPr lang="sr-Cyrl-RS" dirty="0" smtClean="0"/>
          </a:p>
          <a:p>
            <a:r>
              <a:rPr lang="sr-Latn-BA" dirty="0" smtClean="0"/>
              <a:t>6. Каква је хришћанска вјера по моралном, а каква по догматском учењу?</a:t>
            </a:r>
            <a:endParaRPr lang="sr-Cyrl-RS" dirty="0" smtClean="0"/>
          </a:p>
          <a:p>
            <a:r>
              <a:rPr lang="sr-Latn-BA" dirty="0" smtClean="0"/>
              <a:t>7. Шта Христос тражи да чинимо другим људима?</a:t>
            </a:r>
            <a:endParaRPr lang="sr-Cyrl-RS" dirty="0" smtClean="0"/>
          </a:p>
          <a:p>
            <a:r>
              <a:rPr lang="sr-Latn-BA" dirty="0" smtClean="0"/>
              <a:t>8. Какав је свијeт кога је Бог створио и откуда зло у свијету?</a:t>
            </a:r>
            <a:endParaRPr lang="sr-Cyrl-RS" dirty="0" smtClean="0"/>
          </a:p>
          <a:p>
            <a:r>
              <a:rPr lang="sr-Latn-BA" dirty="0" smtClean="0"/>
              <a:t>9. Када </a:t>
            </a:r>
            <a:r>
              <a:rPr lang="sr-Cyrl-RS" dirty="0" smtClean="0"/>
              <a:t>ћ</a:t>
            </a:r>
            <a:r>
              <a:rPr lang="sr-Latn-BA" dirty="0" smtClean="0"/>
              <a:t>е зло у овом свијету бити у потпуности уништено?</a:t>
            </a:r>
          </a:p>
          <a:p>
            <a:endParaRPr lang="sr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6059016" cy="850106"/>
          </a:xfrm>
        </p:spPr>
        <p:txBody>
          <a:bodyPr/>
          <a:lstStyle/>
          <a:p>
            <a:r>
              <a:rPr lang="sr-Cyrl-RS" dirty="0" smtClean="0"/>
              <a:t>Хришћанство и свијет</a:t>
            </a:r>
            <a:endParaRPr lang="sr-Latn-B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92088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6000" dirty="0" smtClean="0"/>
              <a:t>ХВАЛА НА ПАЖЊИ!</a:t>
            </a:r>
            <a:endParaRPr lang="sr-Latn-BA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274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ХРИШЋАНСТВО И СВИЈЕТ</vt:lpstr>
      <vt:lpstr>Хришћанство и свијет</vt:lpstr>
      <vt:lpstr>Хришћанство и свијет</vt:lpstr>
      <vt:lpstr>Хришћанство и свијет</vt:lpstr>
      <vt:lpstr>Хришћанство и свијет</vt:lpstr>
      <vt:lpstr>Хришћанство и свијет</vt:lpstr>
      <vt:lpstr>Хришћанство и свијет</vt:lpstr>
      <vt:lpstr>ХВАЛА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ХРИШЋАНСТВО И СВИЈЕТ</dc:title>
  <dc:creator>PCB</dc:creator>
  <cp:lastModifiedBy>39. Slavoljub Lukic</cp:lastModifiedBy>
  <cp:revision>13</cp:revision>
  <dcterms:created xsi:type="dcterms:W3CDTF">2021-01-20T14:55:22Z</dcterms:created>
  <dcterms:modified xsi:type="dcterms:W3CDTF">2021-01-21T20:39:00Z</dcterms:modified>
</cp:coreProperties>
</file>