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7" r:id="rId5"/>
    <p:sldId id="258" r:id="rId6"/>
    <p:sldId id="259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C6D-AB6E-44E3-B1D9-97E95FE9F6D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C6E-78DC-439B-8988-ADC4F5BB7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9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C6D-AB6E-44E3-B1D9-97E95FE9F6D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C6E-78DC-439B-8988-ADC4F5BB7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3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C6D-AB6E-44E3-B1D9-97E95FE9F6D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C6E-78DC-439B-8988-ADC4F5BB7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C6D-AB6E-44E3-B1D9-97E95FE9F6D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C6E-78DC-439B-8988-ADC4F5BB7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C6D-AB6E-44E3-B1D9-97E95FE9F6D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C6E-78DC-439B-8988-ADC4F5BB7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7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C6D-AB6E-44E3-B1D9-97E95FE9F6D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C6E-78DC-439B-8988-ADC4F5BB7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9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C6D-AB6E-44E3-B1D9-97E95FE9F6D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C6E-78DC-439B-8988-ADC4F5BB7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8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C6D-AB6E-44E3-B1D9-97E95FE9F6D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C6E-78DC-439B-8988-ADC4F5BB7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8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C6D-AB6E-44E3-B1D9-97E95FE9F6D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C6E-78DC-439B-8988-ADC4F5BB7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3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C6D-AB6E-44E3-B1D9-97E95FE9F6D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C6E-78DC-439B-8988-ADC4F5BB7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6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C6D-AB6E-44E3-B1D9-97E95FE9F6D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C6E-78DC-439B-8988-ADC4F5BB7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8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7FC6D-AB6E-44E3-B1D9-97E95FE9F6D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4C6E-78DC-439B-8988-ADC4F5BB7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2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12" y="276952"/>
            <a:ext cx="9144000" cy="908431"/>
          </a:xfrm>
        </p:spPr>
        <p:txBody>
          <a:bodyPr>
            <a:noAutofit/>
          </a:bodyPr>
          <a:lstStyle/>
          <a:p>
            <a:r>
              <a:rPr lang="sr-Cyrl-B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РАЗРЕД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31" y="1615997"/>
            <a:ext cx="9302949" cy="43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960" y="-124272"/>
            <a:ext cx="10515600" cy="1325563"/>
          </a:xfrm>
        </p:spPr>
        <p:txBody>
          <a:bodyPr/>
          <a:lstStyle/>
          <a:p>
            <a:r>
              <a:rPr lang="sr-Latn-B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sr-Cyrl-B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ВЈЕЖБАЈМО </a:t>
            </a:r>
            <a:r>
              <a:rPr lang="sr-Cyrl-B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ЗАЈЕДНО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29" y="1201291"/>
            <a:ext cx="6360471" cy="441478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291"/>
            <a:ext cx="5606772" cy="44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9805">
            <a:off x="-1006387" y="-1238862"/>
            <a:ext cx="10548516" cy="1325563"/>
          </a:xfrm>
        </p:spPr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ЗАГРИЈАВАЊЕ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t="19607" r="78701" b="48131"/>
          <a:stretch/>
        </p:blipFill>
        <p:spPr>
          <a:xfrm>
            <a:off x="2821241" y="-40257"/>
            <a:ext cx="2415085" cy="360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3" t="18779" r="28639" b="47982"/>
          <a:stretch/>
        </p:blipFill>
        <p:spPr>
          <a:xfrm>
            <a:off x="5455127" y="53611"/>
            <a:ext cx="2906083" cy="342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t="15774" r="52116" b="47982"/>
          <a:stretch/>
        </p:blipFill>
        <p:spPr>
          <a:xfrm>
            <a:off x="8744757" y="0"/>
            <a:ext cx="2987897" cy="3352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3" t="55211" r="4277" b="9859"/>
          <a:stretch/>
        </p:blipFill>
        <p:spPr>
          <a:xfrm>
            <a:off x="399245" y="3545091"/>
            <a:ext cx="1724180" cy="341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3521" r="44881" b="10611"/>
          <a:stretch/>
        </p:blipFill>
        <p:spPr>
          <a:xfrm>
            <a:off x="2710795" y="3506849"/>
            <a:ext cx="2582581" cy="320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56526" r="69392" b="9859"/>
          <a:stretch/>
        </p:blipFill>
        <p:spPr>
          <a:xfrm>
            <a:off x="5455127" y="3565827"/>
            <a:ext cx="3098480" cy="303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1" t="55587" r="20223" b="11361"/>
          <a:stretch/>
        </p:blipFill>
        <p:spPr>
          <a:xfrm>
            <a:off x="8822030" y="3545091"/>
            <a:ext cx="2910624" cy="3049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57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586" y="-102868"/>
            <a:ext cx="10515600" cy="1067986"/>
          </a:xfrm>
        </p:spPr>
        <p:txBody>
          <a:bodyPr/>
          <a:lstStyle/>
          <a:p>
            <a:r>
              <a:rPr lang="sr-Cyrl-B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ВЈЕЖБАЈМО ЗАЈЕДНО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1" r="64325" b="34769"/>
          <a:stretch/>
        </p:blipFill>
        <p:spPr>
          <a:xfrm>
            <a:off x="5975447" y="1163441"/>
            <a:ext cx="2521439" cy="2436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4" t="65025" r="8711" b="7488"/>
          <a:stretch/>
        </p:blipFill>
        <p:spPr>
          <a:xfrm>
            <a:off x="243195" y="4031787"/>
            <a:ext cx="2669393" cy="2242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65025" r="53256" b="7488"/>
          <a:stretch/>
        </p:blipFill>
        <p:spPr>
          <a:xfrm>
            <a:off x="8881713" y="1058277"/>
            <a:ext cx="2763049" cy="241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1" t="29915" r="30304" b="39474"/>
          <a:stretch/>
        </p:blipFill>
        <p:spPr>
          <a:xfrm>
            <a:off x="6291626" y="4031787"/>
            <a:ext cx="2411521" cy="236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488" b="53428"/>
          <a:stretch/>
        </p:blipFill>
        <p:spPr>
          <a:xfrm>
            <a:off x="2912588" y="3921433"/>
            <a:ext cx="3207005" cy="235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09" y="3943973"/>
            <a:ext cx="2731753" cy="254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3" r="76003" b="5809"/>
          <a:stretch/>
        </p:blipFill>
        <p:spPr>
          <a:xfrm>
            <a:off x="371033" y="744951"/>
            <a:ext cx="2413715" cy="316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1" t="13687" r="15665" b="27117"/>
          <a:stretch/>
        </p:blipFill>
        <p:spPr>
          <a:xfrm>
            <a:off x="3365520" y="649524"/>
            <a:ext cx="2437893" cy="329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4757682" y="2266923"/>
            <a:ext cx="1025351" cy="146819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7035"/>
            <a:ext cx="10515600" cy="1325563"/>
          </a:xfrm>
        </p:spPr>
        <p:txBody>
          <a:bodyPr/>
          <a:lstStyle/>
          <a:p>
            <a:r>
              <a:rPr lang="sr-Cyrl-B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 СЛОВО МОГ ИМЕНА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1611" y="576937"/>
            <a:ext cx="4593966" cy="6125289"/>
          </a:xfrm>
        </p:spPr>
      </p:pic>
      <p:sp>
        <p:nvSpPr>
          <p:cNvPr id="5" name="TextBox 4"/>
          <p:cNvSpPr txBox="1"/>
          <p:nvPr/>
        </p:nvSpPr>
        <p:spPr>
          <a:xfrm>
            <a:off x="6934200" y="1575581"/>
            <a:ext cx="512749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ПОТРЕБАН ПРИБОР: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ПАПИРА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САЛВЕТЕ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ЉЕПИЛО</a:t>
            </a:r>
          </a:p>
          <a:p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3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21948" r="20826" b="20617"/>
          <a:stretch/>
        </p:blipFill>
        <p:spPr>
          <a:xfrm>
            <a:off x="63800" y="534570"/>
            <a:ext cx="3924886" cy="5814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12394" r="5514" b="1408"/>
          <a:stretch/>
        </p:blipFill>
        <p:spPr>
          <a:xfrm>
            <a:off x="3891599" y="581605"/>
            <a:ext cx="4312243" cy="572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r="32212"/>
          <a:stretch/>
        </p:blipFill>
        <p:spPr>
          <a:xfrm>
            <a:off x="8070760" y="581605"/>
            <a:ext cx="4121240" cy="572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09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15680"/>
          <a:stretch/>
        </p:blipFill>
        <p:spPr>
          <a:xfrm>
            <a:off x="493689" y="137102"/>
            <a:ext cx="11097297" cy="672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6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1" y="309489"/>
            <a:ext cx="8488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ЧОВЈЕЧЕ НЕ ЉУТИ СЕ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0" y="1690556"/>
            <a:ext cx="5845418" cy="381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45" y="1429265"/>
            <a:ext cx="4800269" cy="482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29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26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1. РАЗРЕД</vt:lpstr>
      <vt:lpstr>           ВЈЕЖБАЈМО ЗАЈЕДНО</vt:lpstr>
      <vt:lpstr>ЗАГРИЈАВАЊЕ</vt:lpstr>
      <vt:lpstr>ВЈЕЖБАЈМО ЗАЈЕДНО</vt:lpstr>
      <vt:lpstr>ПОЧЕТНО СЛОВО МОГ ИМЕНА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РАЗРЕД</dc:title>
  <dc:creator>hp</dc:creator>
  <cp:lastModifiedBy>hp</cp:lastModifiedBy>
  <cp:revision>19</cp:revision>
  <dcterms:created xsi:type="dcterms:W3CDTF">2021-01-20T16:09:02Z</dcterms:created>
  <dcterms:modified xsi:type="dcterms:W3CDTF">2021-01-24T17:57:03Z</dcterms:modified>
</cp:coreProperties>
</file>