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65" r:id="rId4"/>
    <p:sldId id="267" r:id="rId5"/>
    <p:sldId id="266" r:id="rId6"/>
    <p:sldId id="268" r:id="rId7"/>
    <p:sldId id="257" r:id="rId8"/>
    <p:sldId id="258" r:id="rId9"/>
    <p:sldId id="259" r:id="rId10"/>
    <p:sldId id="260" r:id="rId11"/>
    <p:sldId id="261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EEE0C"/>
    <a:srgbClr val="F6ED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974" autoAdjust="0"/>
  </p:normalViewPr>
  <p:slideViewPr>
    <p:cSldViewPr>
      <p:cViewPr varScale="1">
        <p:scale>
          <a:sx n="78" d="100"/>
          <a:sy n="78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88995-CDCA-4D27-85C7-EF95EBF56A83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7FA0A-3CA2-4E77-B202-8850AC7C0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600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Users\PC\Desktop\32-327339_transparent-hanging-sign-clipart-winter-wood-sign-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41148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Српски језик,  </a:t>
            </a:r>
            <a:r>
              <a:rPr lang="sr-Latn-BA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sr-Cyrl-R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разред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524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sr-Cyrl-R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Писана слова латинице Л л, Љ љ, Њ њ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137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143000"/>
            <a:ext cx="928688" cy="71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387008"/>
            <a:ext cx="1076325" cy="71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505200"/>
            <a:ext cx="1153708" cy="75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587692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Users\PC\Desktop\32-327339_transparent-hanging-sign-clipart-winter-wood-sign-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572000"/>
            <a:ext cx="3048000" cy="2286000"/>
          </a:xfrm>
          <a:prstGeom prst="rect">
            <a:avLst/>
          </a:prstGeom>
          <a:noFill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191000"/>
            <a:ext cx="646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70104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Users\PC\Desktop\32-327339_transparent-hanging-sign-clipart-winter-wood-sign-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598894"/>
            <a:ext cx="3048000" cy="2286000"/>
          </a:xfrm>
          <a:prstGeom prst="rect">
            <a:avLst/>
          </a:prstGeom>
          <a:noFill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572000"/>
            <a:ext cx="6570663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Users\PC\Desktop\32-327339_transparent-hanging-sign-clipart-winter-wood-sign-pn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3810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74638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Задаци за самосталан рад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1051042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/>
              <a:t> </a:t>
            </a:r>
          </a:p>
          <a:p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У уџбенику </a:t>
            </a:r>
          </a:p>
          <a:p>
            <a:endParaRPr lang="sr-Cyrl-BA" sz="2400" b="1" dirty="0" smtClean="0"/>
          </a:p>
          <a:p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Учим латиницу уради задатке </a:t>
            </a:r>
          </a:p>
          <a:p>
            <a:endParaRPr lang="sr-Cyrl-BA" sz="2400" b="1" dirty="0" smtClean="0"/>
          </a:p>
          <a:p>
            <a:endParaRPr lang="sr-Cyrl-BA" sz="2400" b="1" dirty="0" smtClean="0"/>
          </a:p>
          <a:p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страни  40.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00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7929"/>
            <a:ext cx="8534400" cy="1143000"/>
          </a:xfrm>
        </p:spPr>
        <p:txBody>
          <a:bodyPr>
            <a:normAutofit/>
          </a:bodyPr>
          <a:lstStyle/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 се подсјетимо писаних слова латинице која сте до сада учили: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714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BA" dirty="0" smtClean="0"/>
              <a:t>     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Слово А и Е пишу се на исти начин ћирилицом и    латиницом.</a:t>
            </a:r>
          </a:p>
          <a:p>
            <a:pPr marL="0" indent="0">
              <a:buNone/>
            </a:pPr>
            <a:r>
              <a:rPr lang="sr-Cyrl-BA" dirty="0" smtClean="0"/>
              <a:t>                                           А а  </a:t>
            </a: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r>
              <a:rPr lang="sr-Cyrl-BA" dirty="0" smtClean="0"/>
              <a:t> </a:t>
            </a:r>
          </a:p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r>
              <a:rPr lang="sr-Cyrl-BA" dirty="0" smtClean="0"/>
              <a:t>Е е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6871" y="4422961"/>
            <a:ext cx="2997200" cy="2094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6869" y="4422961"/>
            <a:ext cx="2997202" cy="6703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2534898"/>
            <a:ext cx="2971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993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Слово О и Ј пишу се на исти начин ћирилицом и латиницом.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dirty="0" smtClean="0"/>
              <a:t>                                    </a:t>
            </a:r>
          </a:p>
          <a:p>
            <a:pPr marL="0" indent="0">
              <a:buNone/>
            </a:pPr>
            <a:r>
              <a:rPr lang="sr-Cyrl-BA" dirty="0" smtClean="0"/>
              <a:t>                                          О о</a:t>
            </a: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r>
              <a:rPr lang="sr-Cyrl-BA" dirty="0" smtClean="0"/>
              <a:t>Ј </a:t>
            </a:r>
            <a:r>
              <a:rPr lang="sr-Cyrl-BA" dirty="0"/>
              <a:t>ј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1600200"/>
            <a:ext cx="327660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4063811"/>
            <a:ext cx="3276600" cy="24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99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Велика слова  К и М  пишу се на исти начин ћирилицом и латиницом док се мала слова  пишу другачије.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686800" cy="4983164"/>
          </a:xfrm>
        </p:spPr>
        <p:txBody>
          <a:bodyPr/>
          <a:lstStyle/>
          <a:p>
            <a:pPr marL="0" indent="0">
              <a:buNone/>
            </a:pPr>
            <a:r>
              <a:rPr lang="sr-Cyrl-BA" sz="2800" dirty="0" smtClean="0"/>
              <a:t>   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К к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BA" dirty="0" smtClean="0"/>
              <a:t>                                                          </a:t>
            </a: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r>
              <a:rPr lang="sr-Latn-BA" dirty="0" smtClean="0"/>
              <a:t>                    </a:t>
            </a:r>
            <a:endParaRPr lang="sr-Cyrl-BA" dirty="0" smtClean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9113" y="1786733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9113" y="4495800"/>
            <a:ext cx="2612660" cy="1810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092" y="4495800"/>
            <a:ext cx="2379850" cy="18102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64769" y="4084638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 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1786733"/>
            <a:ext cx="2388815" cy="18478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94161" y="1143000"/>
            <a:ext cx="755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dirty="0" smtClean="0"/>
              <a:t> </a:t>
            </a:r>
            <a:r>
              <a:rPr lang="sr-Latn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 k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7514" y="4113166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 м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335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62"/>
            <a:ext cx="8229600" cy="1143000"/>
          </a:xfrm>
        </p:spPr>
        <p:txBody>
          <a:bodyPr>
            <a:normAutofit/>
          </a:bodyPr>
          <a:lstStyle/>
          <a:p>
            <a:r>
              <a:rPr lang="sr-Latn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Поновимо како изгледају и како се пишу писана латинична слова Тт и Ии.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4952999"/>
          </a:xfrm>
        </p:spPr>
        <p:txBody>
          <a:bodyPr/>
          <a:lstStyle/>
          <a:p>
            <a:pPr marL="0" indent="0">
              <a:buNone/>
            </a:pPr>
            <a:r>
              <a:rPr lang="sr-Cyrl-BA" dirty="0" smtClean="0"/>
              <a:t>                                                  </a:t>
            </a:r>
            <a:r>
              <a:rPr lang="sr-Latn-BA" dirty="0" smtClean="0"/>
              <a:t>T t</a:t>
            </a:r>
            <a:r>
              <a:rPr lang="sr-Cyrl-BA" dirty="0" smtClean="0"/>
              <a:t>   </a:t>
            </a: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r>
              <a:rPr lang="sr-Cyrl-BA" dirty="0" smtClean="0"/>
              <a:t>И и</a:t>
            </a:r>
            <a:endParaRPr lang="sr-Cyrl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0420" y="1386262"/>
            <a:ext cx="3089243" cy="2285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0419" y="4128808"/>
            <a:ext cx="3089243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0419" y="4833658"/>
            <a:ext cx="3089242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1600200"/>
            <a:ext cx="2133600" cy="1904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8235" y="1559859"/>
            <a:ext cx="668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 т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33968" y="4128808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7008" y="4611687"/>
            <a:ext cx="3049004" cy="15605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8961" y="4128808"/>
            <a:ext cx="3051310" cy="8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100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BA" dirty="0" smtClean="0"/>
              <a:t>У у     </a:t>
            </a: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r>
              <a:rPr lang="sr-Cyrl-BA" dirty="0" smtClean="0"/>
              <a:t>Нн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4022" y="2417552"/>
            <a:ext cx="2857500" cy="1203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1544" y="4219574"/>
            <a:ext cx="3314700" cy="23336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8265" y="1318633"/>
            <a:ext cx="2857500" cy="1419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4844" y="1420905"/>
            <a:ext cx="3281456" cy="2247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4219574"/>
            <a:ext cx="3146612" cy="23336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3048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чили сте и латинична слова У и Н.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87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Users\PC\Desktop\32-327339_transparent-hanging-sign-clipart-winter-wood-sign-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343400"/>
            <a:ext cx="2895599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9200" y="1143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           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137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Explosion 1 10"/>
          <p:cNvSpPr/>
          <p:nvPr/>
        </p:nvSpPr>
        <p:spPr>
          <a:xfrm>
            <a:off x="2971800" y="1066800"/>
            <a:ext cx="2971800" cy="914400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RS" sz="2400" dirty="0" smtClean="0">
                <a:solidFill>
                  <a:schemeClr val="tx2">
                    <a:lumMod val="75000"/>
                  </a:schemeClr>
                </a:solidFill>
              </a:rPr>
              <a:t>ћирилица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3276600" y="5181600"/>
            <a:ext cx="2971800" cy="990600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RS" sz="2400" dirty="0" smtClean="0">
                <a:solidFill>
                  <a:schemeClr val="tx2">
                    <a:lumMod val="75000"/>
                  </a:schemeClr>
                </a:solidFill>
              </a:rPr>
              <a:t>латиница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ctrTitle"/>
          </p:nvPr>
        </p:nvSpPr>
        <p:spPr bwMode="auto">
          <a:xfrm>
            <a:off x="838200" y="2057400"/>
            <a:ext cx="7772400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r-Cyrl-RS" sz="6000" dirty="0" smtClean="0"/>
              <a:t>Л</a:t>
            </a:r>
            <a:r>
              <a:rPr lang="sr-Latn-RS" sz="6000" dirty="0" smtClean="0"/>
              <a:t> </a:t>
            </a:r>
            <a:r>
              <a:rPr lang="sr-Cyrl-RS" sz="6000" dirty="0" smtClean="0"/>
              <a:t>л</a:t>
            </a:r>
            <a:r>
              <a:rPr lang="sr-Latn-RS" sz="6000" dirty="0" smtClean="0"/>
              <a:t> , </a:t>
            </a:r>
            <a:r>
              <a:rPr lang="sr-Cyrl-RS" sz="6000" dirty="0" smtClean="0"/>
              <a:t>Љ</a:t>
            </a:r>
            <a:r>
              <a:rPr lang="sr-Latn-RS" sz="6000" dirty="0" smtClean="0"/>
              <a:t> </a:t>
            </a:r>
            <a:r>
              <a:rPr lang="sr-Cyrl-RS" sz="6000" dirty="0" smtClean="0"/>
              <a:t>љ, Њ њ</a:t>
            </a:r>
            <a:endParaRPr lang="sr-Latn-CS" sz="6000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762000" y="3733800"/>
            <a:ext cx="7848600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r-Latn-RS" sz="6000" dirty="0" smtClean="0"/>
              <a:t>L l ,    Lj lj</a:t>
            </a:r>
            <a:r>
              <a:rPr lang="sr-Cyrl-RS" sz="6000" dirty="0" smtClean="0"/>
              <a:t> , </a:t>
            </a:r>
            <a:r>
              <a:rPr lang="bs-Latn-BA" sz="6000" dirty="0" smtClean="0"/>
              <a:t>Nj nj</a:t>
            </a:r>
            <a:r>
              <a:rPr lang="sr-Cyrl-RS" sz="6000" dirty="0" smtClean="0"/>
              <a:t> </a:t>
            </a:r>
            <a:r>
              <a:rPr lang="sr-Latn-RS" sz="6000" dirty="0" smtClean="0"/>
              <a:t> </a:t>
            </a:r>
            <a:endParaRPr lang="sr-Latn-CS" sz="6000" dirty="0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667000" y="3124200"/>
            <a:ext cx="0" cy="685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4648200" y="3124200"/>
            <a:ext cx="0" cy="685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6400800" y="3124200"/>
            <a:ext cx="0" cy="685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38200" y="5334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Да се подсјетимо: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Users\PC\Desktop\32-327339_transparent-hanging-sign-clipart-winter-wood-sign-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343400"/>
            <a:ext cx="2895599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9200" y="1143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           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137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Explosion 1 10"/>
          <p:cNvSpPr/>
          <p:nvPr/>
        </p:nvSpPr>
        <p:spPr>
          <a:xfrm>
            <a:off x="2971800" y="1066800"/>
            <a:ext cx="2971800" cy="914400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RS" sz="2400" dirty="0" smtClean="0">
                <a:solidFill>
                  <a:schemeClr val="tx2">
                    <a:lumMod val="75000"/>
                  </a:schemeClr>
                </a:solidFill>
              </a:rPr>
              <a:t>ћирилица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3276600" y="5181600"/>
            <a:ext cx="2971800" cy="990600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RS" sz="2400" dirty="0" smtClean="0">
                <a:solidFill>
                  <a:schemeClr val="tx2">
                    <a:lumMod val="75000"/>
                  </a:schemeClr>
                </a:solidFill>
              </a:rPr>
              <a:t>латиница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ctrTitle"/>
          </p:nvPr>
        </p:nvSpPr>
        <p:spPr bwMode="auto">
          <a:xfrm>
            <a:off x="838200" y="2057400"/>
            <a:ext cx="7772400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sr-Latn-CS" sz="6000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762000" y="3733800"/>
            <a:ext cx="7848600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r-Cyrl-RS" sz="6000" dirty="0" smtClean="0"/>
              <a:t> </a:t>
            </a:r>
            <a:r>
              <a:rPr lang="sr-Latn-RS" sz="6000" dirty="0" smtClean="0"/>
              <a:t> </a:t>
            </a:r>
            <a:endParaRPr lang="sr-Latn-CS" sz="6000" dirty="0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667000" y="3124200"/>
            <a:ext cx="0" cy="685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4648200" y="3124200"/>
            <a:ext cx="0" cy="685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6400800" y="3124200"/>
            <a:ext cx="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38200" y="5334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Пишемо писана  слова:</a:t>
            </a:r>
            <a:endParaRPr lang="en-US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133600"/>
            <a:ext cx="15954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057400"/>
            <a:ext cx="1685925" cy="9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133600"/>
            <a:ext cx="1469287" cy="86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733800"/>
            <a:ext cx="1537565" cy="94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3810000"/>
            <a:ext cx="1279071" cy="92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3810000"/>
            <a:ext cx="1362075" cy="90626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Users\PC\Desktop\32-327339_transparent-hanging-sign-clipart-winter-wood-sign-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572000"/>
            <a:ext cx="3048000" cy="2286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152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           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137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60579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4572000"/>
            <a:ext cx="7086599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2586</TotalTime>
  <Words>185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Да се подсјетимо писаних слова латинице која сте до сада учили:</vt:lpstr>
      <vt:lpstr>Слово О и Ј пишу се на исти начин ћирилицом и латиницом.</vt:lpstr>
      <vt:lpstr>Велика слова  К и М  пишу се на исти начин ћирилицом и латиницом док се мала слова  пишу другачије.</vt:lpstr>
      <vt:lpstr> Поновимо како изгледају и како се пишу писана латинична слова Тт и Ии. </vt:lpstr>
      <vt:lpstr>Slide 6</vt:lpstr>
      <vt:lpstr>Л л , Љ љ, Њ њ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Laptop 002</cp:lastModifiedBy>
  <cp:revision>308</cp:revision>
  <dcterms:created xsi:type="dcterms:W3CDTF">2006-08-16T00:00:00Z</dcterms:created>
  <dcterms:modified xsi:type="dcterms:W3CDTF">2021-01-27T20:15:39Z</dcterms:modified>
</cp:coreProperties>
</file>