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58" r:id="rId5"/>
    <p:sldId id="268" r:id="rId6"/>
    <p:sldId id="264" r:id="rId7"/>
    <p:sldId id="261" r:id="rId8"/>
    <p:sldId id="266" r:id="rId9"/>
    <p:sldId id="263" r:id="rId10"/>
    <p:sldId id="265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A427-EBF3-42E5-A534-9F01C1AB3F8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629B-F814-4F94-A39E-31926009D887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95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A427-EBF3-42E5-A534-9F01C1AB3F8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629B-F814-4F94-A39E-31926009D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1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A427-EBF3-42E5-A534-9F01C1AB3F8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629B-F814-4F94-A39E-31926009D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069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A427-EBF3-42E5-A534-9F01C1AB3F8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629B-F814-4F94-A39E-31926009D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62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A427-EBF3-42E5-A534-9F01C1AB3F8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629B-F814-4F94-A39E-31926009D887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80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A427-EBF3-42E5-A534-9F01C1AB3F8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629B-F814-4F94-A39E-31926009D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84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A427-EBF3-42E5-A534-9F01C1AB3F8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629B-F814-4F94-A39E-31926009D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65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A427-EBF3-42E5-A534-9F01C1AB3F8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629B-F814-4F94-A39E-31926009D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397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A427-EBF3-42E5-A534-9F01C1AB3F8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629B-F814-4F94-A39E-31926009D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70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224A427-EBF3-42E5-A534-9F01C1AB3F8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2B629B-F814-4F94-A39E-31926009D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039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A427-EBF3-42E5-A534-9F01C1AB3F8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629B-F814-4F94-A39E-31926009D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26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224A427-EBF3-42E5-A534-9F01C1AB3F8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72B629B-F814-4F94-A39E-31926009D887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25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B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ШКОЛСКИ</a:t>
            </a:r>
            <a:r>
              <a:rPr lang="sr-Cyrl-B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sr-Latn-B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Latn-B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4325112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sr-Cyrl-BA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РАЗРЕД</a:t>
            </a:r>
            <a:endParaRPr lang="en-GB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04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6583" y="286603"/>
            <a:ext cx="8179793" cy="613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3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378043"/>
            <a:ext cx="10202091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„УЧИМО ДА БРОЈИМО“</a:t>
            </a:r>
            <a:b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Б. КОЦКИЦА</a:t>
            </a:r>
            <a:b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Učimo da brojimo_Branko Kockica_ligh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898" y="1227811"/>
            <a:ext cx="10009472" cy="5630189"/>
          </a:xfrm>
        </p:spPr>
      </p:pic>
    </p:spTree>
    <p:extLst>
      <p:ext uri="{BB962C8B-B14F-4D97-AF65-F5344CB8AC3E}">
        <p14:creationId xmlns:p14="http://schemas.microsoft.com/office/powerpoint/2010/main" val="44121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t="33338" r="28410" b="29643"/>
          <a:stretch/>
        </p:blipFill>
        <p:spPr>
          <a:xfrm>
            <a:off x="302972" y="1811436"/>
            <a:ext cx="7903029" cy="4681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8469" y="611107"/>
            <a:ext cx="4504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ГНИЈЕЗДУ НА РУБУ ГРАНЕ</a:t>
            </a:r>
          </a:p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ЛИЈЕПА СЕ ПЈЕСМА ЧУЛА.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2447" y="611107"/>
            <a:ext cx="360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ДОШЛА СУ ДЈЕЦА.</a:t>
            </a:r>
          </a:p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ПЈЕСМА СТАДЕ.</a:t>
            </a:r>
            <a:endParaRPr lang="sr-Latn-B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ОДЛЕТЈЕЛЕ СУ ПТИЦЕ.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77795" y="611107"/>
            <a:ext cx="3896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КОЛИКО ИХ ЈЕ ОСТАЛО?</a:t>
            </a:r>
            <a:endParaRPr lang="sr-Cyrl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B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5" t="33462" r="-1" b="29838"/>
          <a:stretch/>
        </p:blipFill>
        <p:spPr>
          <a:xfrm>
            <a:off x="8477795" y="1811435"/>
            <a:ext cx="3468803" cy="4681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9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675249" y="407964"/>
            <a:ext cx="5458265" cy="54611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78" y="1858721"/>
            <a:ext cx="1956443" cy="1301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t="6639" r="5971" b="12655"/>
          <a:stretch/>
        </p:blipFill>
        <p:spPr>
          <a:xfrm>
            <a:off x="3936921" y="3360154"/>
            <a:ext cx="1828800" cy="1108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63" y="3249638"/>
            <a:ext cx="1989463" cy="1323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r="6987" b="10501"/>
          <a:stretch/>
        </p:blipFill>
        <p:spPr>
          <a:xfrm>
            <a:off x="1497486" y="1858721"/>
            <a:ext cx="1652176" cy="1115356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6569208" y="523371"/>
            <a:ext cx="5246087" cy="53457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022521" y="5851718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 dirty="0"/>
          </a:p>
          <a:p>
            <a:pPr algn="ctr"/>
            <a:endParaRPr lang="sr-Latn-BA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Latn-B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endParaRPr lang="sr-Latn-BA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28493" y="5851718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 sz="4800" dirty="0"/>
          </a:p>
          <a:p>
            <a:pPr algn="ctr"/>
            <a:r>
              <a:rPr lang="sr-Latn-B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algn="ctr"/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31829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542" y="286603"/>
            <a:ext cx="5656218" cy="5252048"/>
          </a:xfrm>
        </p:spPr>
        <p:txBody>
          <a:bodyPr>
            <a:normAutofit/>
          </a:bodyPr>
          <a:lstStyle/>
          <a:p>
            <a:r>
              <a:rPr lang="sr-Cyrl-BA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ЧИТАМО: </a:t>
            </a:r>
            <a:r>
              <a:rPr lang="sr-Cyrl-BA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НУЛА</a:t>
            </a:r>
            <a:endParaRPr lang="en-GB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3061" y="-488813"/>
            <a:ext cx="10058400" cy="5592644"/>
          </a:xfrm>
        </p:spPr>
        <p:txBody>
          <a:bodyPr>
            <a:noAutofit/>
          </a:bodyPr>
          <a:lstStyle/>
          <a:p>
            <a:r>
              <a:rPr lang="sr-Latn-BA" sz="55000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0</a:t>
            </a:r>
            <a:endParaRPr lang="en-GB" sz="5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rved Up Arrow 4"/>
          <p:cNvSpPr/>
          <p:nvPr/>
        </p:nvSpPr>
        <p:spPr>
          <a:xfrm rot="10800000">
            <a:off x="2246810" y="286603"/>
            <a:ext cx="2103120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Curved Up Arrow 7"/>
          <p:cNvSpPr/>
          <p:nvPr/>
        </p:nvSpPr>
        <p:spPr>
          <a:xfrm>
            <a:off x="2246810" y="5213864"/>
            <a:ext cx="2103120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1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3" y="640080"/>
            <a:ext cx="3631504" cy="4291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728" y="640080"/>
            <a:ext cx="3893306" cy="42923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71585" y="4931449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BA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GB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69280" y="4931449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BA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/>
        </p:blipFill>
        <p:spPr>
          <a:xfrm>
            <a:off x="4885941" y="1455254"/>
            <a:ext cx="2558880" cy="26610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05349" y="4830186"/>
            <a:ext cx="673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6000" dirty="0" smtClean="0"/>
              <a:t>&lt;</a:t>
            </a:r>
            <a:endParaRPr lang="en-GB" sz="6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568" y="640080"/>
            <a:ext cx="3691905" cy="43041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7738" y="1711018"/>
            <a:ext cx="2553567" cy="26256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07320" y="4944250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BA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4962" y="4685057"/>
            <a:ext cx="129856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63" y="2662238"/>
            <a:ext cx="2209800" cy="2390775"/>
          </a:xfrm>
        </p:spPr>
      </p:pic>
      <p:sp>
        <p:nvSpPr>
          <p:cNvPr id="4" name="Oval 3"/>
          <p:cNvSpPr/>
          <p:nvPr/>
        </p:nvSpPr>
        <p:spPr>
          <a:xfrm>
            <a:off x="431074" y="574767"/>
            <a:ext cx="3383280" cy="51898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4580344" y="574765"/>
            <a:ext cx="3331029" cy="51898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8477793" y="574765"/>
            <a:ext cx="3244307" cy="51898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963" y="2996070"/>
            <a:ext cx="1481726" cy="1481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t="8618" r="8037"/>
          <a:stretch/>
        </p:blipFill>
        <p:spPr>
          <a:xfrm>
            <a:off x="9403423" y="827272"/>
            <a:ext cx="1140691" cy="1219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33" y="2851821"/>
            <a:ext cx="1212036" cy="1212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6719" r="7682" b="8154"/>
          <a:stretch/>
        </p:blipFill>
        <p:spPr>
          <a:xfrm>
            <a:off x="9461543" y="4361688"/>
            <a:ext cx="1181101" cy="1193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38" y="1746488"/>
            <a:ext cx="1384367" cy="13843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2563" r="5319" b="17231"/>
          <a:stretch/>
        </p:blipFill>
        <p:spPr>
          <a:xfrm>
            <a:off x="762000" y="1930400"/>
            <a:ext cx="2738888" cy="26875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691640" y="5764590"/>
            <a:ext cx="914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B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88658" y="5775068"/>
            <a:ext cx="914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B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GB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42746" y="5764590"/>
            <a:ext cx="914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B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74985" y="5555488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7200" dirty="0" smtClean="0"/>
              <a:t>&gt;</a:t>
            </a:r>
            <a:endParaRPr lang="en-GB" sz="7200" dirty="0"/>
          </a:p>
        </p:txBody>
      </p:sp>
      <p:sp>
        <p:nvSpPr>
          <p:cNvPr id="24" name="TextBox 23"/>
          <p:cNvSpPr txBox="1"/>
          <p:nvPr/>
        </p:nvSpPr>
        <p:spPr>
          <a:xfrm>
            <a:off x="7868011" y="5555488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7200" dirty="0" smtClean="0"/>
              <a:t>&lt;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20410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БРОЈЕВНА ПРАВА</a:t>
            </a:r>
            <a:r>
              <a:rPr lang="sr-Cyrl-B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B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005151" y="5402893"/>
            <a:ext cx="846472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1783080" y="5742796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5400" b="1" dirty="0"/>
              <a:t>0</a:t>
            </a:r>
            <a:endParaRPr lang="en-GB" sz="5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896431" y="5742796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5400" b="1" dirty="0"/>
              <a:t>1</a:t>
            </a:r>
            <a:endParaRPr lang="en-GB" sz="5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184259" y="5746775"/>
            <a:ext cx="501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5400" b="1" dirty="0" smtClean="0"/>
              <a:t>2</a:t>
            </a:r>
            <a:endParaRPr lang="en-GB" sz="5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453984" y="5742796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5400" b="1" dirty="0" smtClean="0"/>
              <a:t>3</a:t>
            </a:r>
            <a:endParaRPr lang="en-GB" sz="5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707539" y="5742796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5400" b="1" dirty="0"/>
              <a:t>4</a:t>
            </a:r>
            <a:endParaRPr lang="en-GB" sz="5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961094" y="5742796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5400" b="1" dirty="0"/>
              <a:t>5</a:t>
            </a:r>
            <a:endParaRPr lang="en-GB" sz="5400" b="1" dirty="0"/>
          </a:p>
        </p:txBody>
      </p:sp>
      <p:sp>
        <p:nvSpPr>
          <p:cNvPr id="5" name="Rectangle 4"/>
          <p:cNvSpPr/>
          <p:nvPr/>
        </p:nvSpPr>
        <p:spPr>
          <a:xfrm>
            <a:off x="2801762" y="4860341"/>
            <a:ext cx="725062" cy="65824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129130" y="4847578"/>
            <a:ext cx="707926" cy="6837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129130" y="4062137"/>
            <a:ext cx="707926" cy="72532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439362" y="4787465"/>
            <a:ext cx="757403" cy="743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440749" y="4062138"/>
            <a:ext cx="757403" cy="67615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439361" y="3296144"/>
            <a:ext cx="757404" cy="716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628839" y="4787464"/>
            <a:ext cx="689548" cy="74388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628839" y="4022468"/>
            <a:ext cx="689548" cy="7438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770" y="2450909"/>
            <a:ext cx="713294" cy="7620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770" y="3239293"/>
            <a:ext cx="713294" cy="76206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917895" y="4847578"/>
            <a:ext cx="622122" cy="671008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895" y="1749680"/>
            <a:ext cx="640135" cy="6889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895" y="2524067"/>
            <a:ext cx="640135" cy="6889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895" y="3348846"/>
            <a:ext cx="640135" cy="6889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895" y="4091124"/>
            <a:ext cx="640135" cy="68890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026510" y="5528019"/>
            <a:ext cx="293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3200" b="1" dirty="0"/>
              <a:t>I</a:t>
            </a:r>
            <a:endParaRPr lang="en-GB" sz="3200" b="1" dirty="0"/>
          </a:p>
        </p:txBody>
      </p:sp>
      <p:sp>
        <p:nvSpPr>
          <p:cNvPr id="45" name="Rectangle 44"/>
          <p:cNvSpPr/>
          <p:nvPr/>
        </p:nvSpPr>
        <p:spPr>
          <a:xfrm flipH="1" flipV="1">
            <a:off x="4505731" y="5470586"/>
            <a:ext cx="45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BA" sz="3600" b="1" dirty="0"/>
              <a:t>I</a:t>
            </a:r>
            <a:endParaRPr lang="en-GB" sz="36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5566134" y="5491635"/>
            <a:ext cx="308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3600" b="1" dirty="0" smtClean="0"/>
              <a:t>I</a:t>
            </a:r>
            <a:endParaRPr lang="en-GB" sz="3600" b="1" dirty="0"/>
          </a:p>
        </p:txBody>
      </p:sp>
      <p:sp>
        <p:nvSpPr>
          <p:cNvPr id="47" name="Rectangle 46"/>
          <p:cNvSpPr/>
          <p:nvPr/>
        </p:nvSpPr>
        <p:spPr>
          <a:xfrm>
            <a:off x="6870132" y="5478468"/>
            <a:ext cx="308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BA" sz="3600" b="1" dirty="0" smtClean="0"/>
              <a:t>I</a:t>
            </a:r>
            <a:endParaRPr lang="en-GB" sz="36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8083913" y="5480383"/>
            <a:ext cx="308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3600" b="1" dirty="0" smtClean="0"/>
              <a:t>I</a:t>
            </a:r>
            <a:endParaRPr lang="en-GB" sz="3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1894156" y="5448271"/>
            <a:ext cx="308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3600" b="1" dirty="0" smtClean="0"/>
              <a:t>I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08887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ЗА САМОСТАЛАН РАД:</a:t>
            </a:r>
            <a:endParaRPr lang="en-GB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" t="29524" r="15596" b="43238"/>
          <a:stretch/>
        </p:blipFill>
        <p:spPr>
          <a:xfrm>
            <a:off x="1319348" y="1959524"/>
            <a:ext cx="9440233" cy="435468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66206" y="1332411"/>
            <a:ext cx="10789920" cy="466344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4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579" y="144725"/>
            <a:ext cx="10058400" cy="1450757"/>
          </a:xfrm>
        </p:spPr>
        <p:txBody>
          <a:bodyPr/>
          <a:lstStyle/>
          <a:p>
            <a:pPr algn="ctr"/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ГУСЈЕНИЦЕ ОД ПЛАСТЕЛИНА</a:t>
            </a:r>
            <a:r>
              <a:rPr lang="sr-Cyrl-BA" dirty="0" smtClean="0"/>
              <a:t/>
            </a:r>
            <a:br>
              <a:rPr lang="sr-Cyrl-BA" dirty="0" smtClean="0"/>
            </a:b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16" y="1050081"/>
            <a:ext cx="7804727" cy="5711977"/>
          </a:xfrm>
        </p:spPr>
      </p:pic>
    </p:spTree>
    <p:extLst>
      <p:ext uri="{BB962C8B-B14F-4D97-AF65-F5344CB8AC3E}">
        <p14:creationId xmlns:p14="http://schemas.microsoft.com/office/powerpoint/2010/main" val="61572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579</TotalTime>
  <Words>68</Words>
  <Application>Microsoft Office PowerPoint</Application>
  <PresentationFormat>Widescreen</PresentationFormat>
  <Paragraphs>40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Segoe UI Emoji</vt:lpstr>
      <vt:lpstr>Times New Roman</vt:lpstr>
      <vt:lpstr>Retrospect</vt:lpstr>
      <vt:lpstr>ШКОЛСКИ ЧАС  </vt:lpstr>
      <vt:lpstr>PowerPoint Presentation</vt:lpstr>
      <vt:lpstr>PowerPoint Presentation</vt:lpstr>
      <vt:lpstr>ЧИТАМО: НУЛА</vt:lpstr>
      <vt:lpstr>PowerPoint Presentation</vt:lpstr>
      <vt:lpstr>PowerPoint Presentation</vt:lpstr>
      <vt:lpstr>БРОЈЕВНА ПРАВА </vt:lpstr>
      <vt:lpstr>ЗАДАТАК ЗА САМОСТАЛАН РАД:</vt:lpstr>
      <vt:lpstr>ГУСЈЕНИЦЕ ОД ПЛАСТЕЛИНА </vt:lpstr>
      <vt:lpstr>PowerPoint Presentation</vt:lpstr>
      <vt:lpstr>  „УЧИМО ДА БРОЈИМО“                                                     Б. КОЦКИЦА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58</cp:revision>
  <dcterms:created xsi:type="dcterms:W3CDTF">2021-01-26T16:46:40Z</dcterms:created>
  <dcterms:modified xsi:type="dcterms:W3CDTF">2021-02-01T13:03:45Z</dcterms:modified>
</cp:coreProperties>
</file>