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2" r:id="rId4"/>
    <p:sldId id="271" r:id="rId5"/>
    <p:sldId id="272" r:id="rId6"/>
    <p:sldId id="260" r:id="rId7"/>
    <p:sldId id="276" r:id="rId8"/>
    <p:sldId id="273" r:id="rId9"/>
    <p:sldId id="274" r:id="rId10"/>
    <p:sldId id="275" r:id="rId11"/>
    <p:sldId id="277" r:id="rId12"/>
  </p:sldIdLst>
  <p:sldSz cx="12192000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da biste uredili stilove za tekst mastera</a:t>
            </a:r>
          </a:p>
          <a:p>
            <a:pPr lvl="1" rtl="0"/>
            <a:r>
              <a:t>Drugi nivo</a:t>
            </a:r>
          </a:p>
          <a:p>
            <a:pPr lvl="2" rtl="0"/>
            <a:r>
              <a:t>Treći nivo</a:t>
            </a:r>
          </a:p>
          <a:p>
            <a:pPr lvl="3" rtl="0"/>
            <a:r>
              <a:t>Četvrti nivo</a:t>
            </a:r>
          </a:p>
          <a:p>
            <a:pPr lvl="4" rtl="0"/>
            <a:r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sr-Latn-RS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lobod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lobod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lobod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lobod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lobod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Čuvar mesta za sliku 2" descr="Prazan čuvar mesta za dodavanje slike. Kliknite na čuvar mesta i izaberite sliku koju želite da dodat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sr-Latn-RS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Čuvar mesta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sr-Latn-RS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Čuvar mesta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RS"/>
              <a:t>Kliknite da biste uredili stil za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RS"/>
              <a:t>Uređivanje stilova za tekst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24.8.2016.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57194" y="838200"/>
            <a:ext cx="6858002" cy="1828800"/>
          </a:xfrm>
        </p:spPr>
        <p:txBody>
          <a:bodyPr rtlCol="0"/>
          <a:lstStyle/>
          <a:p>
            <a:pPr rtl="0"/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„Пипи Дуга Чарапа“</a:t>
            </a:r>
            <a:endParaRPr lang="sr-Latn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72915" y="2766391"/>
            <a:ext cx="6858002" cy="914400"/>
          </a:xfrm>
        </p:spPr>
        <p:txBody>
          <a:bodyPr rtlCol="0"/>
          <a:lstStyle/>
          <a:p>
            <a:pPr rtl="0"/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Астрид Линдгрен</a:t>
            </a:r>
            <a:endParaRPr lang="sr-Latn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66291"/>
            <a:ext cx="2888974" cy="4050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12" y="2715491"/>
            <a:ext cx="2137342" cy="3446318"/>
          </a:xfrm>
        </p:spPr>
      </p:pic>
      <p:sp>
        <p:nvSpPr>
          <p:cNvPr id="5" name="Oval Callout 4"/>
          <p:cNvSpPr/>
          <p:nvPr/>
        </p:nvSpPr>
        <p:spPr>
          <a:xfrm>
            <a:off x="8512310" y="457200"/>
            <a:ext cx="3574472" cy="21336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„Да ли вас је прича о мени и мојим авантурама нечему научила?“ 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977"/>
            <a:ext cx="3080905" cy="230383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38547" y="166255"/>
            <a:ext cx="3865418" cy="2282793"/>
          </a:xfrm>
          <a:prstGeom prst="wedgeEllipseCallout">
            <a:avLst>
              <a:gd name="adj1" fmla="val -26926"/>
              <a:gd name="adj2" fmla="val 1306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„Ми волимо школу, али смо од тебе научили да се многе важне ствари науче ван школе.“ 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714770">
            <a:off x="2066591" y="2438857"/>
            <a:ext cx="3061854" cy="1988307"/>
          </a:xfrm>
          <a:prstGeom prst="wedgeEllipseCallout">
            <a:avLst>
              <a:gd name="adj1" fmla="val -21366"/>
              <a:gd name="adj2" fmla="val 6556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„Закључио сам да дјеца могу да буду маштовита и домишљата.“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80" y="3907860"/>
            <a:ext cx="2225928" cy="2557815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4488873" y="444804"/>
            <a:ext cx="3538528" cy="2338501"/>
          </a:xfrm>
          <a:prstGeom prst="wedgeEllipseCallout">
            <a:avLst>
              <a:gd name="adj1" fmla="val 19887"/>
              <a:gd name="adj2" fmla="val 1104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„Схватио сам да је благо имати пријатеље, племенитост и храброст.“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  <a:r>
              <a:rPr lang="sr-Cyrl-BA" dirty="0" smtClean="0"/>
              <a:t/>
            </a:r>
            <a:br>
              <a:rPr lang="sr-Cyrl-BA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Одгледајте филм „Пипи Дуга Чарапа“ на </a:t>
            </a:r>
            <a:r>
              <a:rPr lang="sr-Latn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Tube 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каналу.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20" y="2250832"/>
            <a:ext cx="7143750" cy="412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759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3583" y="1454727"/>
            <a:ext cx="5522313" cy="1050348"/>
          </a:xfrm>
        </p:spPr>
        <p:txBody>
          <a:bodyPr>
            <a:normAutofit/>
          </a:bodyPr>
          <a:lstStyle/>
          <a:p>
            <a:r>
              <a:rPr lang="sr-Cyrl-BA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Кућа гдје је Пипи Дуга Чарапа живјела, зове се: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3583" y="2505075"/>
            <a:ext cx="5522313" cy="3476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BA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Вртирепка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Пипиновац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Јагодинац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72209"/>
            <a:ext cx="4951414" cy="1232866"/>
          </a:xfrm>
        </p:spPr>
        <p:txBody>
          <a:bodyPr/>
          <a:lstStyle/>
          <a:p>
            <a:r>
              <a:rPr lang="sr-Cyrl-BA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Пипи је живјела са:</a:t>
            </a:r>
          </a:p>
          <a:p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татом и мамом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баком</a:t>
            </a:r>
          </a:p>
          <a:p>
            <a:pPr marL="0" indent="0">
              <a:buNone/>
            </a:pPr>
            <a:r>
              <a:rPr lang="sr-Cyrl-BA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животињама ( Нилсон и коњ) 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44" y="2359301"/>
            <a:ext cx="2857142" cy="34965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33046" y="3516923"/>
            <a:ext cx="1772529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30462" y="4178105"/>
            <a:ext cx="4332849" cy="1406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79226" y="914400"/>
            <a:ext cx="4254145" cy="2519067"/>
          </a:xfrm>
        </p:spPr>
        <p:txBody>
          <a:bodyPr rtlCol="0">
            <a:normAutofit fontScale="90000"/>
          </a:bodyPr>
          <a:lstStyle/>
          <a:p>
            <a:pPr rtl="0"/>
            <a:r>
              <a:rPr lang="sr-Cyrl-B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зову Пипини пријатељи, које је упознала у свом комшилуку?</a:t>
            </a:r>
            <a:endParaRPr lang="sr-Latn-R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2"/>
            <a:ext cx="3671638" cy="2047674"/>
          </a:xfrm>
        </p:spPr>
        <p:txBody>
          <a:bodyPr rtlCol="0">
            <a:normAutofit/>
          </a:bodyPr>
          <a:lstStyle/>
          <a:p>
            <a:pPr marL="342900" indent="-342900" rtl="0">
              <a:buFont typeface="+mj-lt"/>
              <a:buAutoNum type="alphaLcParenR"/>
            </a:pPr>
            <a:r>
              <a:rPr lang="sr-Cyrl-B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Томи и Роби</a:t>
            </a:r>
          </a:p>
          <a:p>
            <a:pPr rtl="0"/>
            <a:r>
              <a:rPr lang="sr-Cyrl-BA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)Томи и Аника </a:t>
            </a:r>
          </a:p>
          <a:p>
            <a:pPr rtl="0"/>
            <a:r>
              <a:rPr lang="sr-Cyrl-B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в)Том и Ана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r="4534"/>
          <a:stretch>
            <a:fillRect/>
          </a:stretch>
        </p:blipFill>
        <p:spPr/>
      </p:pic>
      <p:cxnSp>
        <p:nvCxnSpPr>
          <p:cNvPr id="6" name="Straight Connector 5"/>
          <p:cNvCxnSpPr/>
          <p:nvPr/>
        </p:nvCxnSpPr>
        <p:spPr>
          <a:xfrm>
            <a:off x="7596554" y="4867422"/>
            <a:ext cx="3108960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41" y="0"/>
            <a:ext cx="10713773" cy="2292449"/>
          </a:xfrm>
        </p:spPr>
        <p:txBody>
          <a:bodyPr>
            <a:normAutofit/>
          </a:bodyPr>
          <a:lstStyle/>
          <a:p>
            <a:r>
              <a:rPr lang="sr-Cyrl-BA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Пипи и Аника су у нечему различите, а у нечему сличне.</a:t>
            </a:r>
            <a:br>
              <a:rPr lang="sr-Cyrl-BA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правоугаонике ћемо записати особине по којима се разликују, а у кругове оне које су им заједничке.</a:t>
            </a:r>
            <a:br>
              <a:rPr lang="sr-Cyrl-BA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40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1340">
            <a:off x="3718022" y="-1774770"/>
            <a:ext cx="4752782" cy="11623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81" y="3083197"/>
            <a:ext cx="1673841" cy="2416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51" y="3050572"/>
            <a:ext cx="1441502" cy="2757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175648" y="1564297"/>
            <a:ext cx="13588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2000" b="1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РАЗЛИКЕ</a:t>
            </a:r>
            <a:endParaRPr lang="en-US" sz="2000" b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54344" y="1395020"/>
            <a:ext cx="1240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РАЗЛИКЕ</a:t>
            </a:r>
            <a:endParaRPr lang="en-US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5307" y="1524000"/>
            <a:ext cx="18982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2000" b="1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СЛИЧНОСТИ</a:t>
            </a:r>
            <a:endParaRPr lang="en-US" sz="2000" b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841" y="2436866"/>
            <a:ext cx="2124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НЕПОСЛУШНА</a:t>
            </a:r>
            <a:endParaRPr lang="en-US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8793" y="3687468"/>
            <a:ext cx="140294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НЕМИРНА</a:t>
            </a:r>
            <a:endParaRPr lang="en-US" sz="12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9496" y="4779245"/>
            <a:ext cx="106009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ХРАБРА</a:t>
            </a:r>
            <a:endParaRPr lang="en-US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2095" y="5885641"/>
            <a:ext cx="196013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МАШТОВИТА</a:t>
            </a:r>
            <a:endParaRPr lang="en-US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70579" y="2242518"/>
            <a:ext cx="164846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ПОСЛУШНА</a:t>
            </a:r>
            <a:endParaRPr lang="en-US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62243" y="3298772"/>
            <a:ext cx="106952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МИРНА</a:t>
            </a:r>
            <a:endParaRPr lang="en-US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60943" y="4266414"/>
            <a:ext cx="167212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ПЛАШЉИВА</a:t>
            </a:r>
            <a:endParaRPr lang="en-US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03468" y="5414006"/>
            <a:ext cx="166039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ВАСПИТАНА</a:t>
            </a:r>
            <a:endParaRPr lang="en-US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7543" y="3493120"/>
            <a:ext cx="953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ДОБРА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88687" y="2421430"/>
            <a:ext cx="149111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ВРИЈЕДНА</a:t>
            </a:r>
            <a:r>
              <a:rPr lang="sr-Cyrl-B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38273" y="4385874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ДОБАР</a:t>
            </a:r>
            <a:r>
              <a:rPr lang="sr-Cyrl-B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ПРИЈАТЕЉ</a:t>
            </a:r>
            <a:endParaRPr lang="en-US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4450" y="5691293"/>
            <a:ext cx="17490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ДАРЕЖЉИВА</a:t>
            </a:r>
            <a:endParaRPr lang="en-US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је Пипи поступила када су дјечаци тукли Вилија?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9288154" cy="2022987"/>
          </a:xfrm>
        </p:spPr>
        <p:txBody>
          <a:bodyPr/>
          <a:lstStyle/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Придружила се дјечацима у тучи.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Спасила Вилија и показала дјечацима колико је јака и како је неправда и ружно понашање погађају.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Побјегла је јер се уплашила.</a:t>
            </a:r>
            <a:endParaRPr lang="sr-Cyrl-B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40" y="3390567"/>
            <a:ext cx="4641920" cy="3554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065212" y="3144982"/>
            <a:ext cx="9020897" cy="277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0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Cyrl-B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Пипи је одлучила да крене у школу како би:</a:t>
            </a:r>
            <a:endParaRPr lang="sr-Latn-R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457200" indent="-457200" rtl="0">
              <a:buAutoNum type="alphaLcParenR"/>
            </a:pP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Стекла нове пријатеље.</a:t>
            </a:r>
            <a:endParaRPr lang="sr-Latn-BA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Научила таблицу </a:t>
            </a:r>
            <a:r>
              <a:rPr lang="sr-Cyrl-BA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гложења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  Имала распуст.</a:t>
            </a:r>
            <a:endParaRPr lang="sr-Latn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20" y="2038350"/>
            <a:ext cx="5286350" cy="3762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cxnSp>
        <p:nvCxnSpPr>
          <p:cNvPr id="5" name="Straight Connector 4"/>
          <p:cNvCxnSpPr/>
          <p:nvPr/>
        </p:nvCxnSpPr>
        <p:spPr>
          <a:xfrm flipV="1">
            <a:off x="1149618" y="3446585"/>
            <a:ext cx="2672862" cy="28135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7625" y="647114"/>
            <a:ext cx="5688271" cy="1857961"/>
          </a:xfrm>
        </p:spPr>
        <p:txBody>
          <a:bodyPr/>
          <a:lstStyle/>
          <a:p>
            <a:r>
              <a:rPr lang="sr-Cyrl-B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Гдје је Пипи показала своје умијеће ходања по жици?</a:t>
            </a: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7625" y="1920313"/>
            <a:ext cx="4956048" cy="3476625"/>
          </a:xfrm>
        </p:spPr>
        <p:txBody>
          <a:bodyPr/>
          <a:lstStyle/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школи.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циркусу.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„Пипиновцу“.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86" y="1800665"/>
            <a:ext cx="5581377" cy="3620893"/>
          </a:xfrm>
        </p:spPr>
      </p:pic>
      <p:cxnSp>
        <p:nvCxnSpPr>
          <p:cNvPr id="12" name="Straight Connector 11"/>
          <p:cNvCxnSpPr/>
          <p:nvPr/>
        </p:nvCxnSpPr>
        <p:spPr>
          <a:xfrm flipV="1">
            <a:off x="717452" y="3010486"/>
            <a:ext cx="1659988" cy="140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5" y="304800"/>
            <a:ext cx="10622169" cy="1219200"/>
          </a:xfrm>
        </p:spPr>
        <p:txBody>
          <a:bodyPr/>
          <a:lstStyle/>
          <a:p>
            <a:r>
              <a:rPr lang="sr-Cyrl-B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Громогласни Карлсон</a:t>
            </a:r>
            <a:r>
              <a:rPr lang="sr-Cyrl-B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B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Блум су </a:t>
            </a:r>
            <a:r>
              <a:rPr lang="sr-Cyrl-B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били:</a:t>
            </a:r>
            <a:r>
              <a:rPr lang="sr-Cyrl-BA" b="1" dirty="0" smtClean="0"/>
              <a:t/>
            </a:r>
            <a:br>
              <a:rPr lang="sr-Cyrl-BA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445" y="1524000"/>
            <a:ext cx="5518355" cy="4489577"/>
          </a:xfrm>
        </p:spPr>
        <p:txBody>
          <a:bodyPr/>
          <a:lstStyle/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Лопови који су покушали да опљачкају Пипи.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Кловнови из циркуса.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Морнари из брода Пипиног тате.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Измишљени ликови из Пипиних прича.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86" y="1825625"/>
            <a:ext cx="4297927" cy="4187825"/>
          </a:xfrm>
        </p:spPr>
      </p:pic>
      <p:cxnSp>
        <p:nvCxnSpPr>
          <p:cNvPr id="7" name="Straight Connector 6"/>
          <p:cNvCxnSpPr/>
          <p:nvPr/>
        </p:nvCxnSpPr>
        <p:spPr>
          <a:xfrm>
            <a:off x="501445" y="2327564"/>
            <a:ext cx="411211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9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9848" y="1233055"/>
            <a:ext cx="4956048" cy="1272020"/>
          </a:xfrm>
        </p:spPr>
        <p:txBody>
          <a:bodyPr>
            <a:normAutofit fontScale="92500"/>
          </a:bodyPr>
          <a:lstStyle/>
          <a:p>
            <a:r>
              <a:rPr lang="sr-Cyrl-BA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sr-Cyrl-BA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Томи и Аника купили Пипи за рођендан?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Музичку кутију.</a:t>
            </a:r>
          </a:p>
          <a:p>
            <a:pPr marL="0" indent="0">
              <a:buNone/>
            </a:pP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Торту.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Седло за коња.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Нове чарапе.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233055"/>
            <a:ext cx="4956048" cy="1272020"/>
          </a:xfrm>
        </p:spPr>
        <p:txBody>
          <a:bodyPr/>
          <a:lstStyle/>
          <a:p>
            <a:r>
              <a:rPr lang="sr-Cyrl-BA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B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су заузврат добили:</a:t>
            </a:r>
          </a:p>
          <a:p>
            <a:endParaRPr lang="sr-Cyrl-BA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Мач и круну.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Фрулу и брош.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Добош и гитару.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73" y="4648566"/>
            <a:ext cx="2571750" cy="1781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Connector 11"/>
          <p:cNvCxnSpPr/>
          <p:nvPr/>
        </p:nvCxnSpPr>
        <p:spPr>
          <a:xfrm flipV="1">
            <a:off x="1501407" y="2954215"/>
            <a:ext cx="2017648" cy="1214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25883" y="3549961"/>
            <a:ext cx="18838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lustracija prirod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2_TF03431377_TF03431377" id="{7806C930-8C11-4E61-AE12-A71F2622CEC2}" vid="{96669899-746D-49E1-803B-120C230D8567}"/>
    </a:ext>
  </a:extLst>
</a:theme>
</file>

<file path=ppt/theme/theme2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398</TotalTime>
  <Words>362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Print</vt:lpstr>
      <vt:lpstr>Times New Roman</vt:lpstr>
      <vt:lpstr>Ilustracija prirode 16x9</vt:lpstr>
      <vt:lpstr>„Пипи Дуга Чарапа“</vt:lpstr>
      <vt:lpstr>PowerPoint Presentation</vt:lpstr>
      <vt:lpstr>Како се зову Пипини пријатељи, које је упознала у свом комшилуку?</vt:lpstr>
      <vt:lpstr>Пипи и Аника су у нечему различите, а у нечему сличне. У правоугаонике ћемо записати особине по којима се разликују, а у кругове оне које су им заједничке.   </vt:lpstr>
      <vt:lpstr>Како је Пипи поступила када су дјечаци тукли Вилија?</vt:lpstr>
      <vt:lpstr>Пипи је одлучила да крене у школу како би:</vt:lpstr>
      <vt:lpstr>PowerPoint Presentation</vt:lpstr>
      <vt:lpstr>Громогласни Карлсон и Блум су били: </vt:lpstr>
      <vt:lpstr>PowerPoint Presentation</vt:lpstr>
      <vt:lpstr>PowerPoint Presentation</vt:lpstr>
      <vt:lpstr>Задатак за самосталан рад: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„Пипи Дуга Чарапа“</dc:title>
  <dc:creator>User</dc:creator>
  <cp:lastModifiedBy>User</cp:lastModifiedBy>
  <cp:revision>38</cp:revision>
  <dcterms:created xsi:type="dcterms:W3CDTF">2021-02-03T21:05:17Z</dcterms:created>
  <dcterms:modified xsi:type="dcterms:W3CDTF">2021-02-07T22:21:26Z</dcterms:modified>
</cp:coreProperties>
</file>