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3" r:id="rId1"/>
  </p:sldMasterIdLst>
  <p:sldIdLst>
    <p:sldId id="256" r:id="rId2"/>
    <p:sldId id="257" r:id="rId3"/>
    <p:sldId id="268" r:id="rId4"/>
    <p:sldId id="269" r:id="rId5"/>
    <p:sldId id="270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95C5C9-164C-46B3-A87E-7660D39D3106}" type="datetime2">
              <a:rPr lang="en-US" smtClean="0"/>
              <a:t>Tuesday, February 02,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9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February 02,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31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February 02,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6337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February 02,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835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February 02,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25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February 02,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1586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February 02,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9815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Tuesday, February 02,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8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Tuesday, February 02,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3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Tuesday, February 02,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Tuesday, February 02,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Tuesday, February 02,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3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February 02,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7873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Tuesday, February 02,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45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Tuesday, February 02,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Tuesday, February 02,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4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Tuesday, February 02,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7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February 02,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7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1F8EC-E6CB-4E05-82A3-6CD29B19A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636" y="1711674"/>
            <a:ext cx="10570852" cy="2964104"/>
          </a:xfrm>
        </p:spPr>
        <p:txBody>
          <a:bodyPr>
            <a:normAutofit/>
          </a:bodyPr>
          <a:lstStyle/>
          <a:p>
            <a:pPr algn="ctr"/>
            <a:r>
              <a:rPr lang="sr-Cyrl-R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УПРАВНИ </a:t>
            </a: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НЕУПРАВНИ</a:t>
            </a:r>
            <a:b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</a:t>
            </a:r>
            <a:b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– 5. разред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7" y="1927793"/>
            <a:ext cx="5080000" cy="4305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26" y="1642043"/>
            <a:ext cx="2914650" cy="4591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319" y="250472"/>
            <a:ext cx="3672123" cy="2431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272" y="963090"/>
            <a:ext cx="3719052" cy="1908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1542291" y="250472"/>
            <a:ext cx="3764246" cy="24317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4700" y="723900"/>
            <a:ext cx="279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„</a:t>
            </a:r>
            <a:r>
              <a:rPr lang="sr-Cyrl-RS" sz="2400" dirty="0" smtClean="0"/>
              <a:t>Мама</a:t>
            </a:r>
            <a:r>
              <a:rPr lang="sr-Cyrl-RS" dirty="0" smtClean="0"/>
              <a:t>, </a:t>
            </a:r>
            <a:r>
              <a:rPr lang="sr-Cyrl-RS" sz="2400" dirty="0" smtClean="0"/>
              <a:t>урадићу за пет минута!“</a:t>
            </a:r>
            <a:endParaRPr lang="sr-Latn-R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66478" y="1548137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„</a:t>
            </a:r>
            <a:r>
              <a:rPr lang="sr-Cyrl-RS" sz="2400" dirty="0" smtClean="0"/>
              <a:t>Мало ћу касније, мама.“</a:t>
            </a:r>
            <a:endParaRPr lang="sr-Latn-R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281176" y="1048650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„Јесте ли урадили задаћу?“</a:t>
            </a:r>
            <a:endParaRPr lang="sr-Latn-RS" sz="2400" dirty="0"/>
          </a:p>
        </p:txBody>
      </p:sp>
      <p:pic>
        <p:nvPicPr>
          <p:cNvPr id="4" name="Jeste li uradili zadacu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786" y="1343874"/>
            <a:ext cx="95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00B0F0"/>
                </a:solidFill>
              </a:rPr>
              <a:t>Павле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4045" y="3595584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00B0F0"/>
                </a:solidFill>
              </a:rPr>
              <a:t>Соња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9262" y="2857944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00B0F0"/>
                </a:solidFill>
              </a:rPr>
              <a:t>Мајка </a:t>
            </a:r>
          </a:p>
        </p:txBody>
      </p:sp>
    </p:spTree>
    <p:extLst>
      <p:ext uri="{BB962C8B-B14F-4D97-AF65-F5344CB8AC3E}">
        <p14:creationId xmlns:p14="http://schemas.microsoft.com/office/powerpoint/2010/main" val="24141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576" y="1446784"/>
            <a:ext cx="10313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A</a:t>
            </a:r>
            <a:r>
              <a:rPr lang="sr-Cyrl-RS" sz="2800" dirty="0" smtClean="0"/>
              <a:t>ко овај разговор између мајке и дјеце желимо да запишемо, односно наведемо тачно онако како су их изговорили наши учесници разговора (син, кћерка и мајка), </a:t>
            </a:r>
            <a:r>
              <a:rPr lang="sr-Cyrl-RS" sz="2800" smtClean="0"/>
              <a:t>онда требамо </a:t>
            </a:r>
            <a:r>
              <a:rPr lang="sr-Cyrl-RS" sz="2800" dirty="0" smtClean="0"/>
              <a:t>пазити на управни говор. </a:t>
            </a:r>
          </a:p>
          <a:p>
            <a:endParaRPr lang="sr-Cyrl-RS" sz="2800" dirty="0" smtClean="0"/>
          </a:p>
          <a:p>
            <a:r>
              <a:rPr lang="ru-RU" sz="2800" dirty="0"/>
              <a:t>Управни говор се обиљежава </a:t>
            </a:r>
            <a:r>
              <a:rPr lang="ru-RU" sz="2800" u="sng" dirty="0"/>
              <a:t>наводницима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„ </a:t>
            </a:r>
            <a:r>
              <a:rPr lang="ru-RU" sz="2800" dirty="0">
                <a:solidFill>
                  <a:srgbClr val="FF0000"/>
                </a:solidFill>
              </a:rPr>
              <a:t>“ </a:t>
            </a:r>
            <a:r>
              <a:rPr lang="ru-RU" sz="2800" dirty="0" smtClean="0"/>
              <a:t>), </a:t>
            </a:r>
            <a:r>
              <a:rPr lang="ru-RU" sz="2800" dirty="0"/>
              <a:t>а у штампаним текстовима наводнике замјењује </a:t>
            </a:r>
            <a:r>
              <a:rPr lang="ru-RU" sz="2800" u="sng" dirty="0"/>
              <a:t>црта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(-)</a:t>
            </a:r>
            <a:r>
              <a:rPr lang="ru-RU" sz="2800" dirty="0"/>
              <a:t>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1218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175" y="1004792"/>
            <a:ext cx="873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Сада ћемо ријечи Соње, Павле и мајке записати као управни говор: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21432" y="3163921"/>
            <a:ext cx="7882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</a:rPr>
              <a:t>„М</a:t>
            </a:r>
            <a:r>
              <a:rPr lang="sr-Cyrl-RS" sz="2400" dirty="0" smtClean="0"/>
              <a:t>ама, </a:t>
            </a:r>
            <a:r>
              <a:rPr lang="sr-Cyrl-RS" sz="2400" dirty="0"/>
              <a:t>у</a:t>
            </a:r>
            <a:r>
              <a:rPr lang="sr-Cyrl-RS" sz="2400" dirty="0" smtClean="0"/>
              <a:t>радићу </a:t>
            </a:r>
            <a:r>
              <a:rPr lang="sr-Cyrl-RS" sz="2400" dirty="0"/>
              <a:t>за пет минута</a:t>
            </a:r>
            <a:r>
              <a:rPr lang="sr-Cyrl-RS" sz="2400" dirty="0" smtClean="0">
                <a:solidFill>
                  <a:srgbClr val="FF0000"/>
                </a:solidFill>
              </a:rPr>
              <a:t>!“ р</a:t>
            </a:r>
            <a:r>
              <a:rPr lang="sr-Cyrl-RS" sz="2400" dirty="0" smtClean="0"/>
              <a:t>ече Павле</a:t>
            </a:r>
            <a:r>
              <a:rPr lang="sr-Cyrl-RS" sz="2400" dirty="0" smtClean="0">
                <a:solidFill>
                  <a:srgbClr val="00B0F0"/>
                </a:solidFill>
              </a:rPr>
              <a:t>.</a:t>
            </a:r>
            <a:r>
              <a:rPr lang="sr-Cyrl-RS" sz="2400" dirty="0" smtClean="0"/>
              <a:t> – </a:t>
            </a:r>
            <a:r>
              <a:rPr lang="sr-Cyrl-RS" sz="2400" dirty="0" smtClean="0">
                <a:solidFill>
                  <a:srgbClr val="FF0000"/>
                </a:solidFill>
              </a:rPr>
              <a:t>п</a:t>
            </a:r>
            <a:r>
              <a:rPr lang="sr-Cyrl-RS" sz="2400" dirty="0" smtClean="0"/>
              <a:t>рви начин</a:t>
            </a:r>
          </a:p>
          <a:p>
            <a:r>
              <a:rPr lang="sr-Cyrl-RS" sz="2400" dirty="0" smtClean="0"/>
              <a:t>Павле рече</a:t>
            </a:r>
            <a:r>
              <a:rPr lang="sr-Cyrl-RS" sz="2400" dirty="0" smtClean="0">
                <a:solidFill>
                  <a:srgbClr val="FF0000"/>
                </a:solidFill>
              </a:rPr>
              <a:t>: „М</a:t>
            </a:r>
            <a:r>
              <a:rPr lang="sr-Cyrl-RS" sz="2400" dirty="0" smtClean="0"/>
              <a:t>ама, урадићу за пет минута</a:t>
            </a:r>
            <a:r>
              <a:rPr lang="sr-Cyrl-RS" sz="2400" dirty="0" smtClean="0">
                <a:solidFill>
                  <a:srgbClr val="FF0000"/>
                </a:solidFill>
              </a:rPr>
              <a:t>!“</a:t>
            </a:r>
            <a:r>
              <a:rPr lang="sr-Cyrl-RS" sz="2400" dirty="0" smtClean="0"/>
              <a:t> – други начин</a:t>
            </a:r>
          </a:p>
          <a:p>
            <a:r>
              <a:rPr lang="sr-Cyrl-RS" sz="2400" dirty="0" smtClean="0">
                <a:solidFill>
                  <a:srgbClr val="FF0000"/>
                </a:solidFill>
              </a:rPr>
              <a:t>„М</a:t>
            </a:r>
            <a:r>
              <a:rPr lang="sr-Cyrl-RS" sz="2400" dirty="0" smtClean="0"/>
              <a:t>ама, </a:t>
            </a:r>
            <a:r>
              <a:rPr lang="sr-Cyrl-RS" sz="2400" dirty="0"/>
              <a:t>у</a:t>
            </a:r>
            <a:r>
              <a:rPr lang="sr-Cyrl-RS" sz="2400" dirty="0" smtClean="0"/>
              <a:t>радићу</a:t>
            </a:r>
            <a:r>
              <a:rPr lang="sr-Cyrl-RS" sz="2400" dirty="0" smtClean="0">
                <a:solidFill>
                  <a:srgbClr val="FF0000"/>
                </a:solidFill>
              </a:rPr>
              <a:t>“,</a:t>
            </a:r>
            <a:r>
              <a:rPr lang="sr-Cyrl-RS" sz="2400" dirty="0" smtClean="0"/>
              <a:t> рече Павле</a:t>
            </a:r>
            <a:r>
              <a:rPr lang="sr-Cyrl-RS" sz="2400" dirty="0" smtClean="0">
                <a:solidFill>
                  <a:srgbClr val="FF0000"/>
                </a:solidFill>
              </a:rPr>
              <a:t>, „</a:t>
            </a:r>
            <a:r>
              <a:rPr lang="sr-Cyrl-RS" sz="2400" dirty="0" smtClean="0"/>
              <a:t>за пет минута</a:t>
            </a:r>
            <a:r>
              <a:rPr lang="sr-Cyrl-RS" sz="2400" dirty="0" smtClean="0">
                <a:solidFill>
                  <a:srgbClr val="FF0000"/>
                </a:solidFill>
              </a:rPr>
              <a:t>!“</a:t>
            </a:r>
            <a:r>
              <a:rPr lang="sr-Cyrl-RS" sz="2400" dirty="0" smtClean="0"/>
              <a:t> – </a:t>
            </a:r>
            <a:r>
              <a:rPr lang="sr-Cyrl-RS" sz="2400" dirty="0"/>
              <a:t>трећи </a:t>
            </a:r>
            <a:r>
              <a:rPr lang="sr-Cyrl-RS" sz="2400" dirty="0" smtClean="0"/>
              <a:t>начин</a:t>
            </a:r>
            <a:endParaRPr lang="sr-Cyrl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44099" y="1623673"/>
            <a:ext cx="7063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„</a:t>
            </a:r>
            <a:r>
              <a:rPr lang="sr-Cyrl-RS" sz="2400" dirty="0"/>
              <a:t>Мало ћу касније, </a:t>
            </a:r>
            <a:r>
              <a:rPr lang="sr-Cyrl-RS" sz="2400" dirty="0" smtClean="0"/>
              <a:t>мама</a:t>
            </a:r>
            <a:r>
              <a:rPr lang="sr-Cyrl-RS" sz="2400" dirty="0" smtClean="0">
                <a:solidFill>
                  <a:srgbClr val="FF0000"/>
                </a:solidFill>
              </a:rPr>
              <a:t>“,</a:t>
            </a:r>
            <a:r>
              <a:rPr lang="sr-Cyrl-RS" sz="2400" dirty="0" smtClean="0"/>
              <a:t> рече Соња. – први начин</a:t>
            </a:r>
          </a:p>
          <a:p>
            <a:r>
              <a:rPr lang="sr-Cyrl-RS" sz="2400" dirty="0"/>
              <a:t>Рече Соњ</a:t>
            </a:r>
            <a:r>
              <a:rPr lang="sr-Cyrl-RS" sz="2400" dirty="0">
                <a:solidFill>
                  <a:srgbClr val="FF0000"/>
                </a:solidFill>
              </a:rPr>
              <a:t>а</a:t>
            </a:r>
            <a:r>
              <a:rPr lang="sr-Cyrl-RS" sz="2400" dirty="0" smtClean="0">
                <a:solidFill>
                  <a:srgbClr val="FF0000"/>
                </a:solidFill>
              </a:rPr>
              <a:t>: „</a:t>
            </a:r>
            <a:r>
              <a:rPr lang="sr-Cyrl-RS" sz="2400" dirty="0"/>
              <a:t>Мало ћу касније, мама</a:t>
            </a:r>
            <a:r>
              <a:rPr lang="sr-Cyrl-RS" sz="2400" dirty="0" smtClean="0"/>
              <a:t>.</a:t>
            </a:r>
            <a:r>
              <a:rPr lang="sr-Cyrl-RS" sz="2400" dirty="0" smtClean="0">
                <a:solidFill>
                  <a:srgbClr val="FF0000"/>
                </a:solidFill>
              </a:rPr>
              <a:t>“ </a:t>
            </a:r>
            <a:r>
              <a:rPr lang="sr-Cyrl-RS" sz="2400" dirty="0" smtClean="0"/>
              <a:t>– други начин</a:t>
            </a:r>
          </a:p>
          <a:p>
            <a:r>
              <a:rPr lang="sr-Cyrl-RS" sz="2400" dirty="0">
                <a:solidFill>
                  <a:srgbClr val="FF0000"/>
                </a:solidFill>
              </a:rPr>
              <a:t>„</a:t>
            </a:r>
            <a:r>
              <a:rPr lang="sr-Cyrl-RS" sz="2400" dirty="0"/>
              <a:t>Мало </a:t>
            </a:r>
            <a:r>
              <a:rPr lang="sr-Cyrl-RS" sz="2400" dirty="0" smtClean="0"/>
              <a:t>ћу</a:t>
            </a:r>
            <a:r>
              <a:rPr lang="sr-Cyrl-RS" sz="2400" dirty="0" smtClean="0">
                <a:solidFill>
                  <a:srgbClr val="FF0000"/>
                </a:solidFill>
              </a:rPr>
              <a:t>“, </a:t>
            </a:r>
            <a:r>
              <a:rPr lang="sr-Cyrl-RS" sz="2400" dirty="0" smtClean="0"/>
              <a:t>рече Соња</a:t>
            </a:r>
            <a:r>
              <a:rPr lang="sr-Cyrl-RS" sz="2400" dirty="0" smtClean="0">
                <a:solidFill>
                  <a:srgbClr val="FF0000"/>
                </a:solidFill>
              </a:rPr>
              <a:t>, „</a:t>
            </a:r>
            <a:r>
              <a:rPr lang="sr-Cyrl-RS" sz="2400" dirty="0" smtClean="0"/>
              <a:t>касније</a:t>
            </a:r>
            <a:r>
              <a:rPr lang="sr-Cyrl-RS" sz="2400" dirty="0"/>
              <a:t>, мама</a:t>
            </a:r>
            <a:r>
              <a:rPr lang="sr-Cyrl-RS" sz="2400" dirty="0" smtClean="0"/>
              <a:t>.</a:t>
            </a:r>
            <a:r>
              <a:rPr lang="sr-Cyrl-RS" sz="2400" dirty="0" smtClean="0">
                <a:solidFill>
                  <a:srgbClr val="FF0000"/>
                </a:solidFill>
              </a:rPr>
              <a:t>“ </a:t>
            </a:r>
            <a:r>
              <a:rPr lang="sr-Cyrl-RS" sz="2400" dirty="0" smtClean="0"/>
              <a:t>– трећи начин</a:t>
            </a:r>
            <a:endParaRPr lang="sr-Cyrl-R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84020" y="4704169"/>
            <a:ext cx="560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„</a:t>
            </a:r>
            <a:r>
              <a:rPr lang="sr-Cyrl-RS" sz="2400" dirty="0"/>
              <a:t>Јесте ли урадили задаћу</a:t>
            </a:r>
            <a:r>
              <a:rPr lang="sr-Cyrl-RS" sz="2400" dirty="0" smtClean="0">
                <a:solidFill>
                  <a:srgbClr val="FF0000"/>
                </a:solidFill>
              </a:rPr>
              <a:t>?“ р</a:t>
            </a:r>
            <a:r>
              <a:rPr lang="sr-Cyrl-RS" sz="2400" dirty="0" smtClean="0"/>
              <a:t>ече мама</a:t>
            </a:r>
            <a:r>
              <a:rPr lang="sr-Cyrl-R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sr-Cyrl-RS" sz="2400" dirty="0"/>
              <a:t>Мама реч</a:t>
            </a:r>
            <a:r>
              <a:rPr lang="sr-Cyrl-RS" sz="2400" dirty="0">
                <a:solidFill>
                  <a:srgbClr val="FF0000"/>
                </a:solidFill>
              </a:rPr>
              <a:t>е</a:t>
            </a:r>
            <a:r>
              <a:rPr lang="sr-Cyrl-RS" sz="2400" dirty="0" smtClean="0">
                <a:solidFill>
                  <a:srgbClr val="FF0000"/>
                </a:solidFill>
              </a:rPr>
              <a:t>: „</a:t>
            </a:r>
            <a:r>
              <a:rPr lang="sr-Cyrl-RS" sz="2400" dirty="0"/>
              <a:t>Јесте ли урадили задаћу</a:t>
            </a:r>
            <a:r>
              <a:rPr lang="sr-Cyrl-RS" sz="2400" dirty="0">
                <a:solidFill>
                  <a:srgbClr val="FF0000"/>
                </a:solidFill>
              </a:rPr>
              <a:t>?“</a:t>
            </a:r>
          </a:p>
          <a:p>
            <a:r>
              <a:rPr lang="sr-Cyrl-RS" sz="2400" dirty="0" smtClean="0"/>
              <a:t>„Јесте ли</a:t>
            </a:r>
            <a:r>
              <a:rPr lang="sr-Cyrl-RS" sz="2400" dirty="0" smtClean="0">
                <a:solidFill>
                  <a:srgbClr val="FF0000"/>
                </a:solidFill>
              </a:rPr>
              <a:t>“,</a:t>
            </a:r>
            <a:r>
              <a:rPr lang="sr-Cyrl-RS" sz="2400" dirty="0" smtClean="0"/>
              <a:t> рече мама, </a:t>
            </a:r>
            <a:r>
              <a:rPr lang="sr-Cyrl-RS" sz="2400" dirty="0" smtClean="0">
                <a:solidFill>
                  <a:srgbClr val="FF0000"/>
                </a:solidFill>
              </a:rPr>
              <a:t>„</a:t>
            </a:r>
            <a:r>
              <a:rPr lang="sr-Cyrl-RS" sz="2400" dirty="0" smtClean="0"/>
              <a:t>урадили задаћу</a:t>
            </a:r>
            <a:r>
              <a:rPr lang="sr-Cyrl-RS" sz="2400" dirty="0" smtClean="0">
                <a:solidFill>
                  <a:srgbClr val="FF0000"/>
                </a:solidFill>
              </a:rPr>
              <a:t>?“</a:t>
            </a:r>
            <a:endParaRPr lang="sr-Cyrl-R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9025171" y="1706647"/>
            <a:ext cx="1950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ИЗЈАВНЕ</a:t>
            </a:r>
            <a:r>
              <a:rPr lang="sr-Cyrl-R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R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РЕЧЕНИЦЕ</a:t>
            </a:r>
            <a:endParaRPr lang="sr-Latn-R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8267700" y="4993826"/>
            <a:ext cx="1950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УПИТНЕ РЕЧЕНИЦЕ</a:t>
            </a:r>
            <a:endParaRPr lang="sr-Latn-R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9485376" y="3276309"/>
            <a:ext cx="1950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УЗВИЧНЕ РЕЧЕНИЦЕ</a:t>
            </a:r>
            <a:endParaRPr lang="sr-Latn-R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Down Arrow 11">
            <a:hlinkClick r:id="rId2" action="ppaction://hlinksldjump"/>
          </p:cNvPr>
          <p:cNvSpPr/>
          <p:nvPr/>
        </p:nvSpPr>
        <p:spPr>
          <a:xfrm>
            <a:off x="10218420" y="5178493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72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735" y="836269"/>
            <a:ext cx="9659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Поновићемо још и како би претходни управни говор могли превести у неуправни. </a:t>
            </a:r>
            <a:r>
              <a:rPr lang="sr-Cyrl-RS" sz="2400" dirty="0"/>
              <a:t>К</a:t>
            </a:r>
            <a:r>
              <a:rPr lang="sr-Cyrl-RS" sz="2400" dirty="0" smtClean="0"/>
              <a:t>ористимо методу препричавања. </a:t>
            </a:r>
          </a:p>
          <a:p>
            <a:r>
              <a:rPr lang="sr-Cyrl-RS" sz="2400" dirty="0" smtClean="0"/>
              <a:t>Покушајмо што вјерније препричати њихов разговор и више нам неће требати наводни знаци.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7736" y="2795524"/>
            <a:ext cx="687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Овако би гласио неуправни говор:</a:t>
            </a:r>
          </a:p>
          <a:p>
            <a:endParaRPr lang="sr-Cyrl-RS" sz="2400" b="1" dirty="0" smtClean="0"/>
          </a:p>
          <a:p>
            <a:r>
              <a:rPr lang="sr-Cyrl-RS" sz="2400" dirty="0" smtClean="0"/>
              <a:t>Мама је упитала дјецу да ли су написали задаћу. </a:t>
            </a:r>
          </a:p>
          <a:p>
            <a:r>
              <a:rPr lang="sr-Cyrl-RS" sz="2400" dirty="0" smtClean="0"/>
              <a:t>Павле је узвикнуо да ће урадити за пет минута. </a:t>
            </a:r>
          </a:p>
          <a:p>
            <a:r>
              <a:rPr lang="sr-Cyrl-RS" sz="2400" dirty="0" smtClean="0"/>
              <a:t>Соња је рекла да ће урадити касније.</a:t>
            </a:r>
            <a:endParaRPr lang="sr-Latn-RS" sz="2400" dirty="0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>
            <a:off x="9448800" y="5059680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67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75F74-EC3B-4193-8DBA-B5915EA1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59"/>
            <a:ext cx="10251841" cy="5385684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самосталан 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рад: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дате реченице и слике напишите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управни говор на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начина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Затим те реченице напишите у неуправном говору.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473" y="3560877"/>
            <a:ext cx="1865375" cy="2470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644" y="3560877"/>
            <a:ext cx="3243012" cy="25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278</Words>
  <Application>Microsoft Office PowerPoint</Application>
  <PresentationFormat>Widescreen</PresentationFormat>
  <Paragraphs>31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</vt:lpstr>
      <vt:lpstr>УПРАВНИ И НЕУПРАВНИ ГОВОР  Српски језик – 5. разред </vt:lpstr>
      <vt:lpstr>PowerPoint Presentation</vt:lpstr>
      <vt:lpstr>PowerPoint Presentation</vt:lpstr>
      <vt:lpstr>PowerPoint Presentation</vt:lpstr>
      <vt:lpstr>PowerPoint Presentation</vt:lpstr>
      <vt:lpstr>                         Задаци за самосталан рад:  На основу дате реченице и слике напишите управни говор на све три начина.  Затим те реченице напишите у неуправном говору.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УПРАВНИ  И  НЕУПРАВНИ   ГОВОР</dc:title>
  <dc:creator>Jadranka</dc:creator>
  <cp:lastModifiedBy>Lenovo</cp:lastModifiedBy>
  <cp:revision>74</cp:revision>
  <dcterms:created xsi:type="dcterms:W3CDTF">2021-01-26T18:52:10Z</dcterms:created>
  <dcterms:modified xsi:type="dcterms:W3CDTF">2021-02-02T05:10:15Z</dcterms:modified>
</cp:coreProperties>
</file>