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0" r="15220"/>
          <a:stretch>
            <a:fillRect/>
          </a:stretch>
        </p:blipFill>
        <p:spPr>
          <a:xfrm>
            <a:off x="4337050" y="3824288"/>
            <a:ext cx="2951163" cy="2438400"/>
          </a:xfrm>
        </p:spPr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2582853" y="1579330"/>
            <a:ext cx="6021388" cy="2048933"/>
          </a:xfrm>
        </p:spPr>
        <p:txBody>
          <a:bodyPr>
            <a:normAutofit lnSpcReduction="10000"/>
          </a:bodyPr>
          <a:lstStyle/>
          <a:p>
            <a:pPr algn="ctr"/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Боја, површина, волумен: </a:t>
            </a:r>
            <a:endParaRPr lang="bs-Latn-B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s-Latn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тив: Годови</a:t>
            </a:r>
          </a:p>
          <a:p>
            <a:pPr algn="ctr"/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Ликовна култура - 5. разред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2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10687834" cy="3030538"/>
          </a:xfrm>
        </p:spPr>
        <p:txBody>
          <a:bodyPr/>
          <a:lstStyle/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Боја: је утисак који се зрачењем свјетлости са неког тијела ствара у нашем оку, сликарско средство и сликарски материјал.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Боје можемо подијелити на основне (жута, црвена, плава) и изведене боје које се добијају њиховим мијешањем.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Бијела, црна и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сива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називају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неутралним бојама.</a:t>
            </a:r>
          </a:p>
          <a:p>
            <a:pPr marL="0" indent="0">
              <a:buNone/>
            </a:pPr>
            <a:endParaRPr lang="bs-Latn-BA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900" y="3807667"/>
            <a:ext cx="3515932" cy="2606012"/>
          </a:xfrm>
        </p:spPr>
      </p:pic>
    </p:spTree>
    <p:extLst>
      <p:ext uri="{BB962C8B-B14F-4D97-AF65-F5344CB8AC3E}">
        <p14:creationId xmlns:p14="http://schemas.microsoft.com/office/powerpoint/2010/main" val="363634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10584803" cy="1833279"/>
          </a:xfrm>
        </p:spPr>
        <p:txBody>
          <a:bodyPr/>
          <a:lstStyle/>
          <a:p>
            <a:endParaRPr lang="sr-Cyrl-B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Површина – у сликарству може бити велика или мала, свијетла или тамна, глатка или храпава, мека или тврда.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452" y="2871991"/>
            <a:ext cx="4056319" cy="2875660"/>
          </a:xfrm>
        </p:spPr>
      </p:pic>
    </p:spTree>
    <p:extLst>
      <p:ext uri="{BB962C8B-B14F-4D97-AF65-F5344CB8AC3E}">
        <p14:creationId xmlns:p14="http://schemas.microsoft.com/office/powerpoint/2010/main" val="138354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1276639" y="698679"/>
            <a:ext cx="10134043" cy="3615267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Волумен је простор који заузима једно тијело. То је простор који је ограничен површинама. </a:t>
            </a: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Волумен може бити: отворен (чинија, чаша, и др.) и затворен (лопта, камен, и др.)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392" y="3258355"/>
            <a:ext cx="3644721" cy="2790188"/>
          </a:xfrm>
        </p:spPr>
      </p:pic>
    </p:spTree>
    <p:extLst>
      <p:ext uri="{BB962C8B-B14F-4D97-AF65-F5344CB8AC3E}">
        <p14:creationId xmlns:p14="http://schemas.microsoft.com/office/powerpoint/2010/main" val="416617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0" y="293379"/>
            <a:ext cx="10842381" cy="29778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 на папиру изглед годова на дрвету, посматрајући примјер.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Потребан материјал: папир и оловка.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Мотив: Годови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Напомена!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Уочи прво како изгледају годови на дрвету и површина, а затим их почни цртати на папир?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426" y="3129566"/>
            <a:ext cx="4933950" cy="3473161"/>
          </a:xfrm>
        </p:spPr>
      </p:pic>
    </p:spTree>
    <p:extLst>
      <p:ext uri="{BB962C8B-B14F-4D97-AF65-F5344CB8AC3E}">
        <p14:creationId xmlns:p14="http://schemas.microsoft.com/office/powerpoint/2010/main" val="59746226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</TotalTime>
  <Words>176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mm</cp:lastModifiedBy>
  <cp:revision>8</cp:revision>
  <dcterms:created xsi:type="dcterms:W3CDTF">2021-02-07T15:45:04Z</dcterms:created>
  <dcterms:modified xsi:type="dcterms:W3CDTF">2021-02-08T22:29:50Z</dcterms:modified>
</cp:coreProperties>
</file>