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0" r:id="rId3"/>
    <p:sldId id="256" r:id="rId4"/>
    <p:sldId id="257" r:id="rId5"/>
    <p:sldId id="258" r:id="rId6"/>
    <p:sldId id="268" r:id="rId7"/>
    <p:sldId id="267" r:id="rId8"/>
    <p:sldId id="269" r:id="rId9"/>
    <p:sldId id="271" r:id="rId10"/>
    <p:sldId id="272" r:id="rId11"/>
    <p:sldId id="273" r:id="rId12"/>
    <p:sldId id="274" r:id="rId13"/>
    <p:sldId id="275" r:id="rId14"/>
    <p:sldId id="270" r:id="rId15"/>
    <p:sldId id="265" r:id="rId16"/>
    <p:sldId id="262" r:id="rId17"/>
    <p:sldId id="276" r:id="rId18"/>
    <p:sldId id="281" r:id="rId19"/>
    <p:sldId id="280" r:id="rId20"/>
    <p:sldId id="278" r:id="rId21"/>
    <p:sldId id="279" r:id="rId22"/>
    <p:sldId id="277" r:id="rId23"/>
    <p:sldId id="261" r:id="rId24"/>
    <p:sldId id="259" r:id="rId25"/>
    <p:sldId id="264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4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4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1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4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7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0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2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218B5-1334-42D2-A190-3F2AC31D36F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6801-9C3C-4CAD-A624-88882FAA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7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3" y="0"/>
            <a:ext cx="1192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19" t="4759" r="3845" b="3662"/>
          <a:stretch/>
        </p:blipFill>
        <p:spPr>
          <a:xfrm>
            <a:off x="69670" y="-165463"/>
            <a:ext cx="12122330" cy="70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602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Родительный падеж (2) в русском языке используют очень часто, так как у него много вариантов употребления. Сегодня мы будем говорить о самых частотных.</a:t>
            </a:r>
            <a:endParaRPr lang="en-US" sz="20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2812"/>
            <a:ext cx="10515600" cy="6035039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вопросы ЧЕЙ? ЧЬЯ? ЧЬЁ? ЧЬИ? - для обозначения принадлежности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Э́то Михаи́л. А э́то его́ молоко́. → Чьё э́то молоко́? → Э́то молоко́ Михаи́лА. </a:t>
            </a:r>
          </a:p>
          <a:p>
            <a:pPr marL="0" indent="0">
              <a:buNone/>
            </a:pPr>
            <a:r>
              <a:rPr lang="ru-RU" sz="1600" dirty="0" smtClean="0"/>
              <a:t>Э́то Мари́на. А э́то её роди́тели. → Чьи э́то роди́тели? → Э́то роди́тели Мари́нЫ. </a:t>
            </a:r>
          </a:p>
          <a:p>
            <a:r>
              <a:rPr lang="ru-RU" sz="1600" u="sng" dirty="0" smtClean="0"/>
              <a:t>Обратите внимание, что вопросы ЧЕЙ? ЧЬЯ? ЧЬЁ? ЧЬИ? мы задаём к предметы/объекту, поэтому нам важно правильно определить род и число. А человека кому принадлежит предмет/объект мы ставим в Родительный падеж (2) и используем после.</a:t>
            </a:r>
            <a:br>
              <a:rPr lang="ru-RU" sz="1600" u="sng" dirty="0" smtClean="0"/>
            </a:br>
            <a:r>
              <a:rPr lang="ru-RU" sz="1600" u="sng" dirty="0" smtClean="0"/>
              <a:t/>
            </a:r>
            <a:br>
              <a:rPr lang="ru-RU" sz="1600" u="sng" dirty="0" smtClean="0"/>
            </a:br>
            <a:r>
              <a:rPr lang="ru-RU" sz="1600" u="sng" dirty="0" smtClean="0"/>
              <a:t>вопросы ЧЕГО? (какой? какая? какое? какие?) - когда предмет определяется с помощью другого предмета, к которому от относится или частью которого является</a:t>
            </a:r>
          </a:p>
          <a:p>
            <a:r>
              <a:rPr lang="ru-RU" sz="1600" u="sng" dirty="0" smtClean="0"/>
              <a:t>На стене́ виси́т ка́рта ми́рА. </a:t>
            </a:r>
          </a:p>
          <a:p>
            <a:r>
              <a:rPr lang="ru-RU" sz="1600" u="sng" dirty="0" smtClean="0"/>
              <a:t>Э́тот го́род нахо́дится на се́вере Росси́И. </a:t>
            </a:r>
          </a:p>
          <a:p>
            <a:r>
              <a:rPr lang="ru-RU" sz="1600" u="sng" dirty="0" smtClean="0"/>
              <a:t>после чисел и специальных слов!</a:t>
            </a:r>
          </a:p>
          <a:p>
            <a:r>
              <a:rPr lang="ru-RU" sz="1600" u="sng" dirty="0" smtClean="0"/>
              <a:t>- 2, 3, 4 + Родительный падеж единственное число (!!!)</a:t>
            </a:r>
          </a:p>
          <a:p>
            <a:r>
              <a:rPr lang="ru-RU" sz="1600" u="sng" dirty="0" smtClean="0"/>
              <a:t>- 5 - 20... + Родительный падеж множественное число (!!!)</a:t>
            </a:r>
            <a:br>
              <a:rPr lang="ru-RU" sz="1600" u="sng" dirty="0" smtClean="0"/>
            </a:br>
            <a:endParaRPr lang="ru-RU" sz="1600" u="sng" dirty="0" smtClean="0"/>
          </a:p>
          <a:p>
            <a:r>
              <a:rPr lang="ru-RU" sz="1400" u="sng" dirty="0" smtClean="0"/>
              <a:t>Если в числе есть слова 2, 3 и 4, то мы употребляем существительные Родительного падежа в единственном числе - два го́родА, три́дцать три президе́нтА, пятьдеся́т четы́ре маши́нЫ.</a:t>
            </a:r>
          </a:p>
          <a:p>
            <a:endParaRPr lang="ru-RU" sz="1400" u="sng" dirty="0" smtClean="0"/>
          </a:p>
          <a:p>
            <a:r>
              <a:rPr lang="ru-RU" sz="1400" u="sng" dirty="0" smtClean="0"/>
              <a:t>А если в числе есть слова от 5 до 20 и все остальные, ты мы употребляем существительные Родительного падежа во множественном числе - пятна́дцать стран, со́рок друзе́й, сто биле́тОВ. 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11856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94" y="95794"/>
            <a:ext cx="12096206" cy="6762206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Также и со словами "сколько", "столько", "много", "мало", "несколько" употребляются существительные Родительного падежа во множественном числе:</a:t>
            </a:r>
          </a:p>
          <a:p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В аудито́рии мно́го людЕ́Й</a:t>
            </a:r>
            <a:r>
              <a:rPr lang="ru-RU" sz="1400" dirty="0" smtClean="0"/>
              <a:t>.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   У меня́ есть не́сколько вопро́сОВ</a:t>
            </a:r>
            <a:r>
              <a:rPr lang="ru-RU" sz="1400" dirty="0" smtClean="0"/>
              <a:t>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вопросы ОТКУДА? и ОТ КОГО? - для обозначения движения от объекта.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Роди́тели вы́шли из ко́мнатЫ. 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Семья́ уе́хала с о́стровА. 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Я уе́хал из дере́внИ от ба́бушкИ.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вопрос ГДЕ? - при употреблении с предлогами, которые обозначают местонахождение: У, ОКОЛО, ВОКРУГ, НЕДАЛЕКО ОТ, ПОЗАДИ, НАПРОТИВ, ПОСРЕДИ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Где расту́т дере́вья? → Дере́вья расту́т о́коло до́мА.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Где́ мы с тобо́й встре́тимся? → Дава́й встре́тимся недалеко́ от остано́вкИ.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вопрос КУДА? - при употреблении с предлогами, которые обозначают движение ДО, МИМО, ВДОЛЬ объекта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Авто́бус идёт до це́нтрА. 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Мы прое́хали от Москвы́ до Санкт-Петербу́ргА за 4 ча́са.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ещё варианты употребления Родительного падежа (2) с предлогами: БЕЗ (отсутствие), ДЛЯ (предназначение), ИЗ-ЗА (причина), КРОМЕ (исключение)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Я не могу́ пить ко́фе без са́харА.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Он купи́л э́ту кни́гу для сестрЫ́.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Мы опозда́ли на уро́к и́з-за авто́бусА.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Он наде́л всё, кро́ме ша́пкИ. </a:t>
            </a:r>
          </a:p>
          <a:p>
            <a:endParaRPr lang="ru-RU" sz="1400" dirty="0" smtClean="0">
              <a:solidFill>
                <a:srgbClr val="FF0000"/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вопросы КОГО? ЧЕГО? - при сравнении двух предметов.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Э́та соба́ка бо́льше ко́шкИ, но ме́ньше слонА́. 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Андре́й ста́рше Ива́нА, но мла́дше А́ннЫ.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70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7645"/>
          </a:xfrm>
        </p:spPr>
        <p:txBody>
          <a:bodyPr/>
          <a:lstStyle/>
          <a:p>
            <a:r>
              <a:rPr lang="sr-Cyrl-BA" dirty="0" smtClean="0"/>
              <a:t>                        </a:t>
            </a:r>
            <a:r>
              <a:rPr lang="sr-Cyrl-BA" dirty="0" smtClean="0">
                <a:solidFill>
                  <a:srgbClr val="FF0000"/>
                </a:solidFill>
              </a:rPr>
              <a:t>Внимание!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709" y="1436914"/>
            <a:ext cx="10515600" cy="4740049"/>
          </a:xfrm>
        </p:spPr>
        <p:txBody>
          <a:bodyPr/>
          <a:lstStyle/>
          <a:p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Никада се не мијењају именице типа:</a:t>
            </a:r>
            <a:b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ТАКСИ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2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8" t="10480" r="15777" b="37285"/>
          <a:stretch/>
        </p:blipFill>
        <p:spPr>
          <a:xfrm>
            <a:off x="182880" y="261257"/>
            <a:ext cx="11643360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7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113211"/>
            <a:ext cx="12131040" cy="67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0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Мужской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                </a:t>
            </a:r>
            <a:r>
              <a:rPr lang="ru-RU" sz="4000" i="1" dirty="0" smtClean="0"/>
              <a:t>Женский</a:t>
            </a:r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                     </a:t>
            </a:r>
            <a:r>
              <a:rPr lang="ru-RU" sz="4000" u="sng" dirty="0" smtClean="0">
                <a:solidFill>
                  <a:schemeClr val="accent2">
                    <a:lumMod val="75000"/>
                  </a:schemeClr>
                </a:solidFill>
              </a:rPr>
              <a:t>Средний </a:t>
            </a:r>
            <a:endParaRPr lang="en-US" sz="40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45" t="1674" r="19041" b="8064"/>
          <a:stretch/>
        </p:blipFill>
        <p:spPr>
          <a:xfrm>
            <a:off x="209006" y="775063"/>
            <a:ext cx="11817531" cy="60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387"/>
          <a:stretch/>
        </p:blipFill>
        <p:spPr>
          <a:xfrm>
            <a:off x="-269966" y="0"/>
            <a:ext cx="12461965" cy="67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0"/>
            <a:ext cx="118871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5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5393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 вместе,дети дорогие!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97" y="906463"/>
            <a:ext cx="11843657" cy="578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5463" y="322217"/>
            <a:ext cx="12479383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r>
              <a:rPr lang="sr-Cyrl-BA" dirty="0" smtClean="0"/>
              <a:t>Окончание –</a:t>
            </a:r>
            <a:r>
              <a:rPr lang="sr-Cyrl-BA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u="sng" dirty="0" smtClean="0"/>
              <a:t> </a:t>
            </a:r>
            <a:r>
              <a:rPr lang="sr-Cyrl-BA" sz="3200" dirty="0" smtClean="0"/>
              <a:t>Женски</a:t>
            </a:r>
            <a:r>
              <a:rPr lang="ru-RU" sz="3200" dirty="0" smtClean="0"/>
              <a:t>й</a:t>
            </a:r>
            <a:r>
              <a:rPr lang="sr-Cyrl-BA" sz="3200" dirty="0" smtClean="0"/>
              <a:t> род множественное число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896" t="29493" r="28385" b="22874"/>
          <a:stretch/>
        </p:blipFill>
        <p:spPr>
          <a:xfrm>
            <a:off x="113210" y="844731"/>
            <a:ext cx="12078789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3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5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0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35429"/>
            <a:ext cx="10093234" cy="60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-1" y="-95794"/>
            <a:ext cx="12113623" cy="66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59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630"/>
            <a:ext cx="10515600" cy="6727370"/>
          </a:xfrm>
        </p:spPr>
        <p:txBody>
          <a:bodyPr>
            <a:normAutofit/>
          </a:bodyPr>
          <a:lstStyle/>
          <a:p>
            <a:endParaRPr lang="ru-RU" sz="6000" dirty="0" smtClean="0"/>
          </a:p>
          <a:p>
            <a:endParaRPr lang="ru-RU" sz="6000" dirty="0"/>
          </a:p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Родительный падеж (2) один из самых популярных в русском языке. Поэтому так много вариантов употребления. 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29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8308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</a:t>
            </a:r>
            <a:r>
              <a:rPr lang="sr-Cyrl-BA" b="1" dirty="0" smtClean="0">
                <a:solidFill>
                  <a:schemeClr val="accent1">
                    <a:lumMod val="75000"/>
                  </a:schemeClr>
                </a:solidFill>
              </a:rPr>
              <a:t>ДОМАШНЕЕ ЗАДАНИЕ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9" t="4589" r="6717" b="41290"/>
          <a:stretch/>
        </p:blipFill>
        <p:spPr>
          <a:xfrm>
            <a:off x="113211" y="618309"/>
            <a:ext cx="11991703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7086"/>
            <a:ext cx="11956869" cy="66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926"/>
            <a:ext cx="12017829" cy="74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206"/>
          <a:stretch/>
        </p:blipFill>
        <p:spPr>
          <a:xfrm>
            <a:off x="0" y="8709"/>
            <a:ext cx="12340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3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0960"/>
            <a:ext cx="12122331" cy="67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2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730"/>
          </a:xfrm>
        </p:spPr>
        <p:txBody>
          <a:bodyPr/>
          <a:lstStyle/>
          <a:p>
            <a:r>
              <a:rPr lang="sr-Cyrl-BA" b="1" dirty="0" smtClean="0">
                <a:latin typeface="Bahnschrift Condensed" panose="020B0502040204020203" pitchFamily="34" charset="0"/>
              </a:rPr>
              <a:t>                         Единственное число окончани</a:t>
            </a:r>
            <a:r>
              <a:rPr lang="ru-RU" b="1" dirty="0" smtClean="0">
                <a:latin typeface="Bahnschrift Condensed" panose="020B0502040204020203" pitchFamily="34" charset="0"/>
              </a:rPr>
              <a:t>я</a:t>
            </a:r>
            <a:endParaRPr lang="en-US" b="1" dirty="0">
              <a:latin typeface="Bahnschrift Condensed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40229"/>
            <a:ext cx="11904617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2778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Мужской </a:t>
            </a:r>
            <a:r>
              <a:rPr lang="sr-Cyrl-BA" dirty="0" smtClean="0"/>
              <a:t>               </a:t>
            </a:r>
            <a:r>
              <a:rPr lang="sr-Cyrl-BA" dirty="0" smtClean="0">
                <a:solidFill>
                  <a:schemeClr val="accent6">
                    <a:lumMod val="75000"/>
                  </a:schemeClr>
                </a:solidFill>
              </a:rPr>
              <a:t>Женский</a:t>
            </a:r>
            <a:r>
              <a:rPr lang="sr-Cyrl-BA" dirty="0" smtClean="0"/>
              <a:t>                   </a:t>
            </a:r>
            <a:r>
              <a:rPr lang="sr-Cyrl-BA" dirty="0" smtClean="0">
                <a:solidFill>
                  <a:schemeClr val="accent6">
                    <a:lumMod val="50000"/>
                  </a:schemeClr>
                </a:solidFill>
              </a:rPr>
              <a:t>Средни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sr-Cyrl-BA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73" r="16227" b="25477"/>
          <a:stretch/>
        </p:blipFill>
        <p:spPr>
          <a:xfrm>
            <a:off x="0" y="1097280"/>
            <a:ext cx="12192000" cy="56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3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9931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ЕСТЬ -  глагол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7977"/>
            <a:ext cx="10515600" cy="548898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r-Cyrl-BA" dirty="0" smtClean="0"/>
              <a:t>Что есть у Виктор</a:t>
            </a:r>
            <a:r>
              <a:rPr lang="sr-Cyrl-BA" dirty="0" smtClean="0">
                <a:solidFill>
                  <a:schemeClr val="bg2">
                    <a:lumMod val="25000"/>
                  </a:schemeClr>
                </a:solidFill>
              </a:rPr>
              <a:t>А</a:t>
            </a:r>
            <a:r>
              <a:rPr lang="sr-Cyrl-BA" dirty="0" smtClean="0"/>
              <a:t>    Андре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Я    </a:t>
            </a:r>
            <a:r>
              <a:rPr lang="ru-RU" dirty="0" smtClean="0"/>
              <a:t>друг</a:t>
            </a:r>
            <a:r>
              <a:rPr lang="ru-RU" dirty="0" smtClean="0">
                <a:solidFill>
                  <a:srgbClr val="FFFF00"/>
                </a:solidFill>
              </a:rPr>
              <a:t>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Ирин</a:t>
            </a:r>
            <a:r>
              <a:rPr lang="ru-RU" u="sng" dirty="0" smtClean="0"/>
              <a:t>а</a:t>
            </a:r>
            <a:r>
              <a:rPr lang="ru-RU" dirty="0" smtClean="0"/>
              <a:t>    мам</a:t>
            </a:r>
            <a:r>
              <a:rPr lang="ru-RU" u="sng" dirty="0" smtClean="0"/>
              <a:t>а</a:t>
            </a:r>
            <a:r>
              <a:rPr lang="ru-RU" dirty="0" smtClean="0"/>
              <a:t>          тёт</a:t>
            </a:r>
            <a:r>
              <a:rPr lang="ru-RU" u="sng" dirty="0" smtClean="0"/>
              <a:t>я  </a:t>
            </a:r>
            <a:r>
              <a:rPr lang="ru-RU" dirty="0" smtClean="0"/>
              <a:t>    Мари</a:t>
            </a:r>
            <a:r>
              <a:rPr lang="ru-RU" u="sng" dirty="0" smtClean="0"/>
              <a:t>я</a:t>
            </a:r>
            <a:r>
              <a:rPr lang="ru-RU" dirty="0" smtClean="0"/>
              <a:t>       (а в имен.  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Ы </a:t>
            </a:r>
            <a:r>
              <a:rPr lang="sr-Cyrl-BA" dirty="0"/>
              <a:t> </a:t>
            </a:r>
            <a:r>
              <a:rPr lang="sr-Cyrl-BA" dirty="0" smtClean="0"/>
              <a:t>в родит. )</a:t>
            </a:r>
            <a:br>
              <a:rPr lang="sr-Cyrl-BA" dirty="0" smtClean="0"/>
            </a:br>
            <a:r>
              <a:rPr lang="sr-Cyrl-BA" dirty="0" smtClean="0"/>
              <a:t>                                                             (</a:t>
            </a:r>
            <a:r>
              <a:rPr lang="ru-RU" dirty="0" smtClean="0"/>
              <a:t>я</a:t>
            </a:r>
            <a:r>
              <a:rPr lang="sr-Cyrl-BA" dirty="0" smtClean="0"/>
              <a:t> в имен.      </a:t>
            </a:r>
            <a:r>
              <a:rPr lang="sr-Cyrl-BA" dirty="0" smtClean="0">
                <a:solidFill>
                  <a:schemeClr val="accent6"/>
                </a:solidFill>
              </a:rPr>
              <a:t>И </a:t>
            </a:r>
            <a:r>
              <a:rPr lang="sr-Cyrl-BA" dirty="0" smtClean="0"/>
              <a:t>в родит. </a:t>
            </a:r>
            <a:r>
              <a:rPr lang="sr-Cyrl-BA" dirty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sr-Cyrl-BA" dirty="0" smtClean="0"/>
              <a:t>Родит.п.  Что есть у </a:t>
            </a:r>
            <a:r>
              <a:rPr lang="ru-RU" dirty="0" smtClean="0"/>
              <a:t>           Ирин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Ы</a:t>
            </a:r>
            <a:r>
              <a:rPr lang="ru-RU" dirty="0" smtClean="0"/>
              <a:t>        мам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Ы        </a:t>
            </a:r>
            <a:r>
              <a:rPr lang="ru-RU" dirty="0" smtClean="0"/>
              <a:t>тет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ru-RU" dirty="0" smtClean="0"/>
              <a:t>  Мар</a:t>
            </a:r>
            <a:r>
              <a:rPr lang="ru-RU" dirty="0" smtClean="0">
                <a:solidFill>
                  <a:srgbClr val="FFC000"/>
                </a:solidFill>
              </a:rPr>
              <a:t>ИИ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/>
              <a:t>У них нет кошк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dirty="0" smtClean="0"/>
              <a:t> ,мыш</a:t>
            </a:r>
            <a:r>
              <a:rPr lang="ru-RU" dirty="0" smtClean="0">
                <a:solidFill>
                  <a:schemeClr val="tx2"/>
                </a:solidFill>
              </a:rPr>
              <a:t>И</a:t>
            </a:r>
            <a:r>
              <a:rPr lang="ru-RU" dirty="0" smtClean="0"/>
              <a:t> ,</a:t>
            </a:r>
            <a:r>
              <a:rPr lang="ru-RU" dirty="0" smtClean="0">
                <a:solidFill>
                  <a:srgbClr val="00B050"/>
                </a:solidFill>
              </a:rPr>
              <a:t>радио     Радио се не мијења у руском.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Послије сугласника к,г,х,ч,ж,ш,щ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никада не пише и изговара </a:t>
            </a:r>
            <a:r>
              <a:rPr lang="ru-RU" sz="3500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већ И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Када су именице живог бића они се подударају у нашем и руском језику.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Нпр.  У меня нет попугаЯ</a:t>
            </a:r>
            <a:r>
              <a:rPr lang="sr-Cyrl-BA" dirty="0" smtClean="0">
                <a:solidFill>
                  <a:srgbClr val="FFC000"/>
                </a:solidFill>
              </a:rPr>
              <a:t>.        Ја немам папага</a:t>
            </a:r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</a:rPr>
              <a:t>ЈА.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5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9" y="0"/>
            <a:ext cx="12052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183</Words>
  <Application>Microsoft Office PowerPoint</Application>
  <PresentationFormat>Widescreen</PresentationFormat>
  <Paragraphs>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Bahnschrift Condensed</vt:lpstr>
      <vt:lpstr>Calibri</vt:lpstr>
      <vt:lpstr>Calibri Light</vt:lpstr>
      <vt:lpstr>Times New Roman</vt:lpstr>
      <vt:lpstr>Office Theme</vt:lpstr>
      <vt:lpstr>PowerPoint Presentation</vt:lpstr>
      <vt:lpstr>Повторяем вместе,дети дорогие!</vt:lpstr>
      <vt:lpstr>PowerPoint Presentation</vt:lpstr>
      <vt:lpstr>PowerPoint Presentation</vt:lpstr>
      <vt:lpstr>PowerPoint Presentation</vt:lpstr>
      <vt:lpstr>                         Единственное число окончания</vt:lpstr>
      <vt:lpstr>Мужской                Женский                   Средний    </vt:lpstr>
      <vt:lpstr>ЕСТЬ -  глагол </vt:lpstr>
      <vt:lpstr>PowerPoint Presentation</vt:lpstr>
      <vt:lpstr>PowerPoint Presentation</vt:lpstr>
      <vt:lpstr>PowerPoint Presentation</vt:lpstr>
      <vt:lpstr>Родительный падеж (2) в русском языке используют очень часто, так как у него много вариантов употребления. Сегодня мы будем говорить о самых частотных.</vt:lpstr>
      <vt:lpstr>PowerPoint Presentation</vt:lpstr>
      <vt:lpstr>                        Внимание!</vt:lpstr>
      <vt:lpstr>PowerPoint Presentation</vt:lpstr>
      <vt:lpstr>PowerPoint Presentation</vt:lpstr>
      <vt:lpstr>Мужской                Женский                       Средний </vt:lpstr>
      <vt:lpstr>PowerPoint Presentation</vt:lpstr>
      <vt:lpstr>PowerPoint Presentation</vt:lpstr>
      <vt:lpstr>PowerPoint Presentation</vt:lpstr>
      <vt:lpstr>Окончание –ЕЙ Женский род множественное число</vt:lpstr>
      <vt:lpstr>PowerPoint Presentation</vt:lpstr>
      <vt:lpstr>PowerPoint Presentation</vt:lpstr>
      <vt:lpstr>PowerPoint Presentation</vt:lpstr>
      <vt:lpstr>PowerPoint Presentation</vt:lpstr>
      <vt:lpstr>                ДОМАШНЕЕ ЗАДАНИЕ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20</cp:revision>
  <dcterms:created xsi:type="dcterms:W3CDTF">2021-02-07T19:24:39Z</dcterms:created>
  <dcterms:modified xsi:type="dcterms:W3CDTF">2021-02-16T11:21:04Z</dcterms:modified>
</cp:coreProperties>
</file>