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6" r:id="rId4"/>
    <p:sldId id="267" r:id="rId5"/>
    <p:sldId id="268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2" d="100"/>
          <a:sy n="132" d="100"/>
        </p:scale>
        <p:origin x="-174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EB7B-089A-46A2-AC50-AAE9C37BBA4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DA23-F8BB-4344-9208-1E8584B8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8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МАТЕМАТИКА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2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7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7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7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13B2-72C4-427E-9BC7-AA830DCA56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95686"/>
            <a:ext cx="7992888" cy="1512168"/>
          </a:xfrm>
        </p:spPr>
        <p:txBody>
          <a:bodyPr>
            <a:normAutofit/>
          </a:bodyPr>
          <a:lstStyle/>
          <a:p>
            <a:pPr algn="just"/>
            <a:r>
              <a:rPr lang="sr-Cyrl-RS" sz="3000" dirty="0" smtClean="0">
                <a:solidFill>
                  <a:srgbClr val="FF0000"/>
                </a:solidFill>
              </a:rPr>
              <a:t>            </a:t>
            </a:r>
            <a:r>
              <a:rPr lang="sr-Cyrl-RS" sz="3800" b="1" dirty="0" smtClean="0">
                <a:solidFill>
                  <a:srgbClr val="FF0000"/>
                </a:solidFill>
              </a:rPr>
              <a:t>СВОЈСТВА КВАДРА И КОЦКЕ</a:t>
            </a:r>
          </a:p>
          <a:p>
            <a:pPr algn="just"/>
            <a:r>
              <a:rPr lang="sr-Cyrl-RS" sz="30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11960" y="0"/>
            <a:ext cx="504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3508" y="507831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 smtClean="0"/>
              <a:t>МАТЕМАТИКА - 5. РАЗРЕД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5184576" cy="853603"/>
          </a:xfrm>
        </p:spPr>
        <p:txBody>
          <a:bodyPr>
            <a:normAutofit/>
          </a:bodyPr>
          <a:lstStyle/>
          <a:p>
            <a:pPr algn="l"/>
            <a:r>
              <a:rPr lang="sr-Cyrl-RS" sz="3500" dirty="0" smtClean="0">
                <a:latin typeface="+mn-lt"/>
              </a:rPr>
              <a:t>Шта је заједничко?</a:t>
            </a:r>
            <a:endParaRPr lang="en-US" sz="3500" dirty="0">
              <a:latin typeface="+mn-lt"/>
            </a:endParaRPr>
          </a:p>
        </p:txBody>
      </p:sp>
      <p:pic>
        <p:nvPicPr>
          <p:cNvPr id="2050" name="Picture 2" descr="C:\Users\Computer\Desktop\9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059582"/>
            <a:ext cx="298833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omputer\Desktop\image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5486"/>
            <a:ext cx="2592288" cy="24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5"/>
          <p:cNvSpPr txBox="1">
            <a:spLocks/>
          </p:cNvSpPr>
          <p:nvPr/>
        </p:nvSpPr>
        <p:spPr>
          <a:xfrm>
            <a:off x="323528" y="2832691"/>
            <a:ext cx="3024336" cy="459139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sr-Cyrl-RS" sz="9200" dirty="0" smtClean="0">
                <a:solidFill>
                  <a:schemeClr val="bg1"/>
                </a:solidFill>
              </a:rPr>
              <a:t>КВАДАР</a:t>
            </a:r>
          </a:p>
          <a:p>
            <a:pPr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584477" y="2730863"/>
            <a:ext cx="1800200" cy="48895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sr-Cyrl-RS" dirty="0" smtClean="0">
                <a:solidFill>
                  <a:schemeClr val="bg1"/>
                </a:solidFill>
              </a:rPr>
              <a:t>КОЦКА</a:t>
            </a:r>
          </a:p>
          <a:p>
            <a:pPr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018" y="3363838"/>
            <a:ext cx="8784976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800" dirty="0" smtClean="0"/>
              <a:t>Заједничко је да: - имају 6 страна;</a:t>
            </a:r>
          </a:p>
          <a:p>
            <a:r>
              <a:rPr lang="sr-Cyrl-BA" sz="2800" dirty="0" smtClean="0"/>
              <a:t>                                 - имају 12 ивица;</a:t>
            </a:r>
          </a:p>
          <a:p>
            <a:r>
              <a:rPr lang="sr-Cyrl-BA" sz="2800" dirty="0" smtClean="0"/>
              <a:t>                                 - имају 8 тјемена;</a:t>
            </a:r>
          </a:p>
          <a:p>
            <a:r>
              <a:rPr lang="sr-Cyrl-BA" sz="2800" dirty="0" smtClean="0"/>
              <a:t>                                 - имају све праве углове.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5184576" cy="853603"/>
          </a:xfrm>
        </p:spPr>
        <p:txBody>
          <a:bodyPr>
            <a:normAutofit/>
          </a:bodyPr>
          <a:lstStyle/>
          <a:p>
            <a:pPr algn="l"/>
            <a:r>
              <a:rPr lang="sr-Cyrl-RS" sz="3500" dirty="0" smtClean="0">
                <a:latin typeface="+mn-lt"/>
              </a:rPr>
              <a:t>Шта је различито?</a:t>
            </a:r>
            <a:endParaRPr lang="en-US" sz="3500" dirty="0">
              <a:latin typeface="+mn-lt"/>
            </a:endParaRPr>
          </a:p>
        </p:txBody>
      </p:sp>
      <p:pic>
        <p:nvPicPr>
          <p:cNvPr id="2050" name="Picture 2" descr="C:\Users\Computer\Desktop\9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059582"/>
            <a:ext cx="327636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omputer\Desktop\image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5486"/>
            <a:ext cx="2592288" cy="256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5"/>
          <p:cNvSpPr txBox="1">
            <a:spLocks/>
          </p:cNvSpPr>
          <p:nvPr/>
        </p:nvSpPr>
        <p:spPr>
          <a:xfrm>
            <a:off x="683568" y="2832691"/>
            <a:ext cx="2664296" cy="459139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sr-Cyrl-RS" sz="9200" dirty="0" smtClean="0">
                <a:solidFill>
                  <a:schemeClr val="bg1"/>
                </a:solidFill>
              </a:rPr>
              <a:t>КВАДАР</a:t>
            </a:r>
          </a:p>
          <a:p>
            <a:pPr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584477" y="2832691"/>
            <a:ext cx="1800200" cy="48895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sr-Cyrl-RS" dirty="0" smtClean="0">
                <a:solidFill>
                  <a:schemeClr val="bg1"/>
                </a:solidFill>
              </a:rPr>
              <a:t>КОЦКА</a:t>
            </a:r>
          </a:p>
          <a:p>
            <a:pPr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7584" y="3575866"/>
            <a:ext cx="808139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/>
              <a:t>Различите су им: </a:t>
            </a:r>
          </a:p>
          <a:p>
            <a:pPr algn="ctr"/>
            <a:r>
              <a:rPr lang="sr-Cyrl-BA" sz="2800" dirty="0" smtClean="0"/>
              <a:t>- дужине ивица;</a:t>
            </a:r>
          </a:p>
          <a:p>
            <a:pPr algn="ctr"/>
            <a:r>
              <a:rPr lang="sr-Cyrl-BA" sz="2800" dirty="0" smtClean="0"/>
              <a:t>   - облик страница.</a:t>
            </a:r>
          </a:p>
        </p:txBody>
      </p:sp>
    </p:spTree>
    <p:extLst>
      <p:ext uri="{BB962C8B-B14F-4D97-AF65-F5344CB8AC3E}">
        <p14:creationId xmlns:p14="http://schemas.microsoft.com/office/powerpoint/2010/main" val="2322997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123478"/>
            <a:ext cx="2232248" cy="853603"/>
          </a:xfrm>
        </p:spPr>
        <p:txBody>
          <a:bodyPr>
            <a:noAutofit/>
          </a:bodyPr>
          <a:lstStyle/>
          <a:p>
            <a:pPr algn="l"/>
            <a:r>
              <a:rPr lang="sr-Cyrl-RS" sz="3500" dirty="0" smtClean="0">
                <a:latin typeface="+mn-lt"/>
              </a:rPr>
              <a:t>   </a:t>
            </a:r>
            <a:r>
              <a:rPr lang="sr-Cyrl-RS" sz="3500" dirty="0" smtClean="0">
                <a:solidFill>
                  <a:srgbClr val="FF0000"/>
                </a:solidFill>
                <a:latin typeface="+mn-lt"/>
              </a:rPr>
              <a:t>КВАДАР</a:t>
            </a:r>
            <a:endParaRPr lang="en-US" sz="35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0" name="Picture 2" descr="C:\Users\Computer\Desktop\9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87574"/>
            <a:ext cx="338437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5"/>
          <p:cNvSpPr txBox="1">
            <a:spLocks/>
          </p:cNvSpPr>
          <p:nvPr/>
        </p:nvSpPr>
        <p:spPr>
          <a:xfrm>
            <a:off x="487454" y="2931790"/>
            <a:ext cx="7848872" cy="1251227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sr-Cyrl-RS" sz="9800" dirty="0" smtClean="0">
                <a:solidFill>
                  <a:schemeClr val="bg1"/>
                </a:solidFill>
              </a:rPr>
              <a:t>Квадар је рогљасто геометријско тијело, ограничено са 6 правоугаоника.</a:t>
            </a:r>
          </a:p>
          <a:p>
            <a:pPr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39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3" y="195486"/>
            <a:ext cx="2088233" cy="432048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500" dirty="0" smtClean="0">
                <a:solidFill>
                  <a:srgbClr val="FF0000"/>
                </a:solidFill>
                <a:latin typeface="+mn-lt"/>
              </a:rPr>
              <a:t>    </a:t>
            </a:r>
            <a:r>
              <a:rPr lang="sr-Cyrl-RS" sz="3900" dirty="0" smtClean="0">
                <a:solidFill>
                  <a:srgbClr val="FF0000"/>
                </a:solidFill>
                <a:latin typeface="+mn-lt"/>
              </a:rPr>
              <a:t>КОЦКА</a:t>
            </a:r>
            <a:endParaRPr lang="en-US" sz="39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1" name="Picture 3" descr="C:\Users\Computer\Desktop\image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99542"/>
            <a:ext cx="259228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5"/>
          <p:cNvSpPr txBox="1">
            <a:spLocks/>
          </p:cNvSpPr>
          <p:nvPr/>
        </p:nvSpPr>
        <p:spPr>
          <a:xfrm>
            <a:off x="827584" y="3291830"/>
            <a:ext cx="7920880" cy="125259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sr-Cyrl-RS" sz="12800" dirty="0" smtClean="0">
                <a:solidFill>
                  <a:schemeClr val="bg1"/>
                </a:solidFill>
              </a:rPr>
              <a:t>Коцка је квадар ограничен са 6 подједнаких квадрата. </a:t>
            </a:r>
          </a:p>
          <a:p>
            <a:pPr algn="ctr">
              <a:buFont typeface="Arial" pitchFamily="34" charset="0"/>
              <a:buNone/>
            </a:pPr>
            <a:r>
              <a:rPr lang="sr-Cyrl-RS" sz="12800" dirty="0" smtClean="0">
                <a:solidFill>
                  <a:schemeClr val="bg1"/>
                </a:solidFill>
              </a:rPr>
              <a:t>Има све странице исте.</a:t>
            </a:r>
          </a:p>
          <a:p>
            <a:pPr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71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9502"/>
            <a:ext cx="7632848" cy="857250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+mn-lt"/>
              </a:rPr>
              <a:t>Задаци за самосталан рад</a:t>
            </a:r>
            <a:r>
              <a:rPr lang="sr-Cyrl-RS" sz="3200" dirty="0" smtClean="0">
                <a:latin typeface="+mn-lt"/>
              </a:rPr>
              <a:t>: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3638"/>
            <a:ext cx="8229600" cy="3171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/>
              <a:t>У </a:t>
            </a:r>
            <a:r>
              <a:rPr lang="sr-Cyrl-BA" sz="2400" dirty="0"/>
              <a:t>свом домаћинству </a:t>
            </a:r>
            <a:r>
              <a:rPr lang="sr-Cyrl-BA" sz="2400" dirty="0" smtClean="0"/>
              <a:t>уочити предмете </a:t>
            </a:r>
            <a:r>
              <a:rPr lang="sr-Cyrl-BA" sz="2400" dirty="0"/>
              <a:t>који </a:t>
            </a:r>
            <a:r>
              <a:rPr lang="sr-Cyrl-BA" sz="2400" dirty="0" smtClean="0"/>
              <a:t>имају </a:t>
            </a:r>
            <a:r>
              <a:rPr lang="sr-Cyrl-BA" sz="2400" dirty="0" smtClean="0"/>
              <a:t>облик: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sr-Cyrl-BA" sz="2400" dirty="0" smtClean="0"/>
              <a:t>а</a:t>
            </a:r>
            <a:r>
              <a:rPr lang="sr-Cyrl-BA" sz="2400" dirty="0" smtClean="0"/>
              <a:t>) квадра и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sr-Cyrl-BA" sz="2400" dirty="0" smtClean="0"/>
              <a:t>б</a:t>
            </a:r>
            <a:r>
              <a:rPr lang="sr-Cyrl-BA" sz="2400" dirty="0" smtClean="0"/>
              <a:t>) </a:t>
            </a:r>
            <a:r>
              <a:rPr lang="sr-Cyrl-BA" sz="2400" dirty="0" smtClean="0"/>
              <a:t>коцке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sr-Cyrl-BA" sz="2400" dirty="0" smtClean="0"/>
              <a:t>Затим </a:t>
            </a:r>
            <a:r>
              <a:rPr lang="sr-Cyrl-BA" sz="2400" dirty="0" smtClean="0"/>
              <a:t>то запишите </a:t>
            </a:r>
            <a:r>
              <a:rPr lang="sr-Cyrl-BA" sz="2400" dirty="0"/>
              <a:t>у </a:t>
            </a:r>
            <a:r>
              <a:rPr lang="sr-Cyrl-BA" sz="2400" dirty="0" smtClean="0"/>
              <a:t>своје свеске.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06000"/>
      </a:dk2>
      <a:lt2>
        <a:srgbClr val="006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131</Words>
  <Application>Microsoft Office PowerPoint</Application>
  <PresentationFormat>On-screen Show (16:9)</PresentationFormat>
  <Paragraphs>33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Шта је заједничко?</vt:lpstr>
      <vt:lpstr>Шта је различито?</vt:lpstr>
      <vt:lpstr>   КВАДАР</vt:lpstr>
      <vt:lpstr>    КОЦКА</vt:lpstr>
      <vt:lpstr>Задаци за самосталан рад: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Computer</cp:lastModifiedBy>
  <cp:revision>77</cp:revision>
  <dcterms:created xsi:type="dcterms:W3CDTF">2020-04-16T12:34:07Z</dcterms:created>
  <dcterms:modified xsi:type="dcterms:W3CDTF">2021-02-15T17:57:20Z</dcterms:modified>
</cp:coreProperties>
</file>