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E0414F-37FF-4555-A0C5-65F879EA000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8071C9-5A39-4B8B-BF86-11B68516C1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005065"/>
            <a:ext cx="5637010" cy="1929600"/>
          </a:xfrm>
        </p:spPr>
        <p:txBody>
          <a:bodyPr/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утврђивање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ВАЉАК И РАВНИ ПРЕСЈЕЦИ ВАЉКА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229200"/>
            <a:ext cx="3743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Наставник: Мирјана Бабић</a:t>
            </a:r>
          </a:p>
          <a:p>
            <a:r>
              <a:rPr lang="sr-Cyrl-RS" dirty="0"/>
              <a:t>ЈУ ОШ „Вук Караџић“, Нови Град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064896" cy="5544616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62065"/>
            <a:ext cx="1867161" cy="22291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3921842" y="1268760"/>
            <a:ext cx="3168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– полупречник базе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– висина ваљка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78" y="3942425"/>
            <a:ext cx="2657475" cy="1381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6795" y="5331012"/>
            <a:ext cx="2762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-паралелни (попречни) пресјек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114" y="3765013"/>
            <a:ext cx="1582091" cy="17670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46114" y="5484900"/>
            <a:ext cx="1662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-осни пресјек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3" y="308591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ваљак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39552" y="404664"/>
                <a:ext cx="7920880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sr-Cyrl-RS" sz="2400" b="1" u="sng" dirty="0" smtClean="0">
                    <a:latin typeface="Times New Roman" pitchFamily="18" charset="0"/>
                    <a:cs typeface="Times New Roman" pitchFamily="18" charset="0"/>
                  </a:rPr>
                  <a:t>Задатак 1:</a:t>
                </a:r>
              </a:p>
              <a:p>
                <a:pPr algn="l"/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Израчунај површину попречног и површину осног пресјека ваљка коме је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=6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𝑐𝑚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𝐻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=1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𝑑𝑚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l"/>
                <a:r>
                  <a:rPr lang="sr-Cyrl-RS" b="1" dirty="0" smtClean="0">
                    <a:latin typeface="Times New Roman" pitchFamily="18" charset="0"/>
                    <a:cs typeface="Times New Roman" pitchFamily="18" charset="0"/>
                  </a:rPr>
                  <a:t>Рјешење: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𝑐𝑚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=1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𝑑𝑚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𝑐𝑚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𝑝𝑝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=?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=?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𝑝𝑝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𝜋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𝑝𝑝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𝜋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𝑝𝑝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36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𝜋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𝑟𝐻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r>
                        <a:rPr lang="en-US" i="1" smtClean="0">
                          <a:latin typeface="Cambria Math"/>
                          <a:cs typeface="Times New Roman" pitchFamily="18" charset="0"/>
                        </a:rPr>
                        <m:t>·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6·10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120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404664"/>
                <a:ext cx="7920880" cy="5976664"/>
              </a:xfrm>
              <a:blipFill rotWithShape="1">
                <a:blip r:embed="rId2"/>
                <a:stretch>
                  <a:fillRect l="-1232" t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83568" y="3427543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76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39552" y="476672"/>
                <a:ext cx="8136904" cy="604867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sr-Cyrl-RS" sz="2400" b="1" u="sng" dirty="0" smtClean="0">
                    <a:latin typeface="Times New Roman" pitchFamily="18" charset="0"/>
                    <a:cs typeface="Times New Roman" pitchFamily="18" charset="0"/>
                  </a:rPr>
                  <a:t>Задатак 2:</a:t>
                </a:r>
              </a:p>
              <a:p>
                <a:pPr algn="l"/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Дијагонала осног пресјека равностраног ваљка је </a:t>
                </a:r>
                <a14:m>
                  <m:oMath xmlns:m="http://schemas.openxmlformats.org/officeDocument/2006/math">
                    <m:r>
                      <a:rPr lang="sr-Cyrl-RS" b="0" i="1" smtClean="0"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𝑐𝑚</m:t>
                    </m:r>
                    <m:r>
                      <a:rPr lang="sr-Cyrl-RS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Колика је површина базе ваљка?</a:t>
                </a:r>
              </a:p>
              <a:p>
                <a:pPr algn="l"/>
                <a:r>
                  <a:rPr lang="sr-Cyrl-RS" b="1" dirty="0" smtClean="0">
                    <a:latin typeface="Times New Roman" pitchFamily="18" charset="0"/>
                    <a:cs typeface="Times New Roman" pitchFamily="18" charset="0"/>
                  </a:rPr>
                  <a:t>Рјешење:</a:t>
                </a:r>
              </a:p>
              <a:p>
                <a:pPr algn="l"/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476672"/>
                <a:ext cx="8136904" cy="6048672"/>
              </a:xfrm>
              <a:blipFill rotWithShape="1">
                <a:blip r:embed="rId2"/>
                <a:stretch>
                  <a:fillRect l="-119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204864"/>
            <a:ext cx="2117250" cy="24482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9768" y="2210900"/>
                <a:ext cx="3456384" cy="4189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u="sng" smtClean="0">
                          <a:latin typeface="Cambria Math"/>
                        </a:rPr>
                        <m:t>𝐵</m:t>
                      </m:r>
                      <m:r>
                        <a:rPr lang="en-US" b="0" i="1" u="sng" smtClean="0">
                          <a:latin typeface="Cambria Math"/>
                        </a:rPr>
                        <m:t>=?            </m:t>
                      </m:r>
                    </m:oMath>
                  </m:oMathPara>
                </a14:m>
                <a:endParaRPr lang="en-US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6=2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=6:2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68" y="2210900"/>
                <a:ext cx="3456384" cy="41890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54876" y="4299411"/>
                <a:ext cx="2304256" cy="2427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=4,5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876" y="4299411"/>
                <a:ext cx="2304256" cy="24273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35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95536" y="332656"/>
                <a:ext cx="8280920" cy="612068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sr-Cyrl-RS" sz="2400" b="1" u="sng" dirty="0" smtClean="0">
                    <a:latin typeface="Times New Roman" pitchFamily="18" charset="0"/>
                    <a:cs typeface="Times New Roman" pitchFamily="18" charset="0"/>
                  </a:rPr>
                  <a:t>Задатак 3:</a:t>
                </a:r>
              </a:p>
              <a:p>
                <a:pPr algn="l"/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Обим основе ваљка је </a:t>
                </a:r>
                <a14:m>
                  <m:oMath xmlns:m="http://schemas.openxmlformats.org/officeDocument/2006/math">
                    <m:r>
                      <a:rPr lang="sr-Cyrl-RS" b="0" i="1" smtClean="0">
                        <a:latin typeface="Cambria Math"/>
                        <a:cs typeface="Times New Roman" pitchFamily="18" charset="0"/>
                      </a:rPr>
                      <m:t>12,56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𝑐𝑚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Колика је површина попречног пресјека?</a:t>
                </a:r>
              </a:p>
              <a:p>
                <a:pPr algn="l"/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sr-Cyrl-RS" dirty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ачунај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=3,14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l"/>
                <a:r>
                  <a:rPr lang="sr-Cyrl-RS" b="1" dirty="0" smtClean="0">
                    <a:latin typeface="Times New Roman" pitchFamily="18" charset="0"/>
                    <a:cs typeface="Times New Roman" pitchFamily="18" charset="0"/>
                  </a:rPr>
                  <a:t>Рјешење: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R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sr-Cyrl-RS" b="0" i="1" smtClean="0">
                              <a:latin typeface="Cambria Math"/>
                              <a:cs typeface="Times New Roman" pitchFamily="18" charset="0"/>
                            </a:rPr>
                            <m:t>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=12,56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=3,14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R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𝑝𝑝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=?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R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𝑝𝑝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𝜋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R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𝜋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12,56=2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∙3,14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12,56=6,28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𝑟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=12,56:6,28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𝑐𝑚</m:t>
                      </m:r>
                    </m:oMath>
                  </m:oMathPara>
                </a14:m>
                <a:endParaRPr lang="sr-Cyrl-R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332656"/>
                <a:ext cx="8280920" cy="6120680"/>
              </a:xfrm>
              <a:blipFill rotWithShape="1">
                <a:blip r:embed="rId2"/>
                <a:stretch>
                  <a:fillRect l="-1178"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39552" y="321297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88044" y="3356482"/>
                <a:ext cx="2126980" cy="1275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∙3,14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∙3,14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=12,56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044" y="3356482"/>
                <a:ext cx="2126980" cy="12756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7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23528" y="332656"/>
                <a:ext cx="8280920" cy="612068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sr-Cyrl-RS" sz="2400" b="1" u="sng" dirty="0" smtClean="0">
                    <a:latin typeface="Times New Roman" pitchFamily="18" charset="0"/>
                    <a:cs typeface="Times New Roman" pitchFamily="18" charset="0"/>
                  </a:rPr>
                  <a:t>Задатак 4:</a:t>
                </a:r>
              </a:p>
              <a:p>
                <a:pPr algn="l"/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Осни пресјек ваљка је квадрат површине </a:t>
                </a:r>
                <a14:m>
                  <m:oMath xmlns:m="http://schemas.openxmlformats.org/officeDocument/2006/math">
                    <m:r>
                      <a:rPr lang="sr-Cyrl-RS" b="0" i="1" smtClean="0">
                        <a:latin typeface="Cambria Math"/>
                        <a:cs typeface="Times New Roman" pitchFamily="18" charset="0"/>
                      </a:rPr>
                      <m:t>50</m:t>
                    </m:r>
                    <m:sSup>
                      <m:sSupPr>
                        <m:ctrlPr>
                          <a:rPr lang="sr-Cyrl-R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. Колика је површина базе ваљка?</a:t>
                </a:r>
              </a:p>
              <a:p>
                <a:pPr algn="l"/>
                <a:r>
                  <a:rPr lang="sr-Cyrl-RS" b="1" dirty="0" smtClean="0">
                    <a:latin typeface="Times New Roman" pitchFamily="18" charset="0"/>
                    <a:cs typeface="Times New Roman" pitchFamily="18" charset="0"/>
                  </a:rPr>
                  <a:t>Рјешење: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=50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u="sng" smtClean="0">
                          <a:latin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b="0" i="1" u="sng" smtClean="0">
                          <a:latin typeface="Cambria Math"/>
                          <a:cs typeface="Times New Roman" pitchFamily="18" charset="0"/>
                        </a:rPr>
                        <m:t>=?               </m:t>
                      </m:r>
                    </m:oMath>
                  </m:oMathPara>
                </a14:m>
                <a:endParaRPr lang="en-US" u="sng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𝜋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50=4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=2,5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528" y="332656"/>
                <a:ext cx="8280920" cy="6120680"/>
              </a:xfrm>
              <a:blipFill rotWithShape="1">
                <a:blip r:embed="rId2"/>
                <a:stretch>
                  <a:fillRect l="-1105" t="-797" r="-1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2081279" cy="27734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01344" y="4365104"/>
                <a:ext cx="2650976" cy="1342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=2,5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2,5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=6,25∙2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=12,5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344" y="4365104"/>
                <a:ext cx="2650976" cy="13425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06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7848872" cy="5038307"/>
          </a:xfrm>
        </p:spPr>
        <p:txBody>
          <a:bodyPr>
            <a:normAutofit/>
          </a:bodyPr>
          <a:lstStyle/>
          <a:p>
            <a:pPr algn="l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Домаћа задаћа:</a:t>
            </a:r>
          </a:p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Збирка задатака, страна 100,</a:t>
            </a:r>
          </a:p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Задаци 574., 578.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</TotalTime>
  <Words>531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ВАЉАК И РАВНИ ПРЕСЈЕЦИ ВАЉКА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ВАЉАК И РАВНИ ПРЕСЈЕЦИ ВАЉКА</dc:title>
  <dc:creator>PC</dc:creator>
  <cp:lastModifiedBy>PC</cp:lastModifiedBy>
  <cp:revision>13</cp:revision>
  <dcterms:created xsi:type="dcterms:W3CDTF">2021-02-10T21:12:14Z</dcterms:created>
  <dcterms:modified xsi:type="dcterms:W3CDTF">2021-02-11T11:02:25Z</dcterms:modified>
</cp:coreProperties>
</file>