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2" r:id="rId2"/>
    <p:sldId id="263" r:id="rId3"/>
    <p:sldId id="265" r:id="rId4"/>
    <p:sldId id="266" r:id="rId5"/>
    <p:sldId id="267" r:id="rId6"/>
    <p:sldId id="269" r:id="rId7"/>
    <p:sldId id="260" r:id="rId8"/>
    <p:sldId id="264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27600-B49E-49D6-9D47-304374809782}" type="datetimeFigureOut">
              <a:rPr lang="bs-Latn-BA" smtClean="0"/>
              <a:pPr/>
              <a:t>5. 3. 2021.</a:t>
            </a:fld>
            <a:endParaRPr lang="bs-Latn-BA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/>
              <a:t>Kliknite i uredite stilove teksta mastera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bs-Latn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49A2D-455E-4DDD-875A-1A08E26627CA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522297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a linija spajanj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r-Latn-CS"/>
              <a:t>Kliknite i uredite naslov mastera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r-Latn-CS"/>
              <a:t>Kliknite i uredite stil podnaslova mastera</a:t>
            </a:r>
            <a:endParaRPr kumimoji="0" lang="en-US"/>
          </a:p>
        </p:txBody>
      </p:sp>
      <p:sp>
        <p:nvSpPr>
          <p:cNvPr id="16" name="Čuvar mesta za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5. 3. 2021.</a:t>
            </a:fld>
            <a:endParaRPr lang="bs-Latn-BA"/>
          </a:p>
        </p:txBody>
      </p:sp>
      <p:sp>
        <p:nvSpPr>
          <p:cNvPr id="2" name="Čuvar mesta za podnožj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15" name="Čuvar mesta za broj slajd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Latn-CS"/>
              <a:t>Kliknite i uredite naslov mastera</a:t>
            </a:r>
            <a:endParaRPr kumimoji="0"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r-Latn-CS"/>
              <a:t>Kliknite i uredite stilove teksta mastera</a:t>
            </a:r>
          </a:p>
          <a:p>
            <a:pPr lvl="1" eaLnBrk="1" latinLnBrk="0" hangingPunct="1"/>
            <a:r>
              <a:rPr lang="sr-Latn-CS"/>
              <a:t>Drugi nivo</a:t>
            </a:r>
          </a:p>
          <a:p>
            <a:pPr lvl="2" eaLnBrk="1" latinLnBrk="0" hangingPunct="1"/>
            <a:r>
              <a:rPr lang="sr-Latn-CS"/>
              <a:t>Treći nivo</a:t>
            </a:r>
          </a:p>
          <a:p>
            <a:pPr lvl="3" eaLnBrk="1" latinLnBrk="0" hangingPunct="1"/>
            <a:r>
              <a:rPr lang="sr-Latn-CS"/>
              <a:t>Četvrti nivo</a:t>
            </a:r>
          </a:p>
          <a:p>
            <a:pPr lvl="4" eaLnBrk="1" latinLnBrk="0" hangingPunct="1"/>
            <a:r>
              <a:rPr lang="sr-Latn-CS"/>
              <a:t>Peti nivo</a:t>
            </a:r>
            <a:endParaRPr kumimoji="0"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5. 3. 2021.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r-Latn-CS"/>
              <a:t>Kliknite i uredite naslov mastera</a:t>
            </a:r>
            <a:endParaRPr kumimoji="0"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r-Latn-CS"/>
              <a:t>Kliknite i uredite stilove teksta mastera</a:t>
            </a:r>
          </a:p>
          <a:p>
            <a:pPr lvl="1" eaLnBrk="1" latinLnBrk="0" hangingPunct="1"/>
            <a:r>
              <a:rPr lang="sr-Latn-CS"/>
              <a:t>Drugi nivo</a:t>
            </a:r>
          </a:p>
          <a:p>
            <a:pPr lvl="2" eaLnBrk="1" latinLnBrk="0" hangingPunct="1"/>
            <a:r>
              <a:rPr lang="sr-Latn-CS"/>
              <a:t>Treći nivo</a:t>
            </a:r>
          </a:p>
          <a:p>
            <a:pPr lvl="3" eaLnBrk="1" latinLnBrk="0" hangingPunct="1"/>
            <a:r>
              <a:rPr lang="sr-Latn-CS"/>
              <a:t>Četvrti nivo</a:t>
            </a:r>
          </a:p>
          <a:p>
            <a:pPr lvl="4" eaLnBrk="1" latinLnBrk="0" hangingPunct="1"/>
            <a:r>
              <a:rPr lang="sr-Latn-CS"/>
              <a:t>Peti nivo</a:t>
            </a:r>
            <a:endParaRPr kumimoji="0"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5. 3. 2021.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Latn-CS"/>
              <a:t>Kliknite i uredite naslov mastera</a:t>
            </a:r>
            <a:endParaRPr kumimoji="0" lang="en-US"/>
          </a:p>
        </p:txBody>
      </p:sp>
      <p:sp>
        <p:nvSpPr>
          <p:cNvPr id="27" name="Čuvar mesta za sadržaj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r-Latn-CS"/>
              <a:t>Kliknite i uredite stilove teksta mastera</a:t>
            </a:r>
          </a:p>
          <a:p>
            <a:pPr lvl="1" eaLnBrk="1" latinLnBrk="0" hangingPunct="1"/>
            <a:r>
              <a:rPr lang="sr-Latn-CS"/>
              <a:t>Drugi nivo</a:t>
            </a:r>
          </a:p>
          <a:p>
            <a:pPr lvl="2" eaLnBrk="1" latinLnBrk="0" hangingPunct="1"/>
            <a:r>
              <a:rPr lang="sr-Latn-CS"/>
              <a:t>Treći nivo</a:t>
            </a:r>
          </a:p>
          <a:p>
            <a:pPr lvl="3" eaLnBrk="1" latinLnBrk="0" hangingPunct="1"/>
            <a:r>
              <a:rPr lang="sr-Latn-CS"/>
              <a:t>Četvrti nivo</a:t>
            </a:r>
          </a:p>
          <a:p>
            <a:pPr lvl="4" eaLnBrk="1" latinLnBrk="0" hangingPunct="1"/>
            <a:r>
              <a:rPr lang="sr-Latn-CS"/>
              <a:t>Peti nivo</a:t>
            </a:r>
            <a:endParaRPr kumimoji="0" lang="en-US"/>
          </a:p>
        </p:txBody>
      </p:sp>
      <p:sp>
        <p:nvSpPr>
          <p:cNvPr id="25" name="Čuvar mesta za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5. 3. 2021.</a:t>
            </a:fld>
            <a:endParaRPr lang="bs-Latn-BA"/>
          </a:p>
        </p:txBody>
      </p:sp>
      <p:sp>
        <p:nvSpPr>
          <p:cNvPr id="19" name="Čuvar mesta za podnožj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bs-Latn-BA"/>
          </a:p>
        </p:txBody>
      </p:sp>
      <p:sp>
        <p:nvSpPr>
          <p:cNvPr id="16" name="Čuvar mesta za broj slajd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a linija spajanj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Čuvar mesta za teks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r-Latn-CS"/>
              <a:t>Kliknite i uredite stilove teksta mastera</a:t>
            </a:r>
          </a:p>
        </p:txBody>
      </p:sp>
      <p:sp>
        <p:nvSpPr>
          <p:cNvPr id="19" name="Čuvar mesta za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5. 3. 2021.</a:t>
            </a:fld>
            <a:endParaRPr lang="bs-Latn-BA"/>
          </a:p>
        </p:txBody>
      </p:sp>
      <p:sp>
        <p:nvSpPr>
          <p:cNvPr id="11" name="Čuvar mesta za podnožj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16" name="Čuvar mesta za broj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r-Latn-CS"/>
              <a:t>Kliknite i uredite naslov mastera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r-Latn-CS"/>
              <a:t>Kliknite i uredite naslov mastera</a:t>
            </a:r>
            <a:endParaRPr kumimoji="0" lang="en-US"/>
          </a:p>
        </p:txBody>
      </p:sp>
      <p:sp>
        <p:nvSpPr>
          <p:cNvPr id="14" name="Čuvar mesta za sadržaj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r-Latn-CS"/>
              <a:t>Kliknite i uredite stilove teksta mastera</a:t>
            </a:r>
          </a:p>
          <a:p>
            <a:pPr lvl="1" eaLnBrk="1" latinLnBrk="0" hangingPunct="1"/>
            <a:r>
              <a:rPr lang="sr-Latn-CS"/>
              <a:t>Drugi nivo</a:t>
            </a:r>
          </a:p>
          <a:p>
            <a:pPr lvl="2" eaLnBrk="1" latinLnBrk="0" hangingPunct="1"/>
            <a:r>
              <a:rPr lang="sr-Latn-CS"/>
              <a:t>Treći nivo</a:t>
            </a:r>
          </a:p>
          <a:p>
            <a:pPr lvl="3" eaLnBrk="1" latinLnBrk="0" hangingPunct="1"/>
            <a:r>
              <a:rPr lang="sr-Latn-CS"/>
              <a:t>Četvrti nivo</a:t>
            </a:r>
          </a:p>
          <a:p>
            <a:pPr lvl="4" eaLnBrk="1" latinLnBrk="0" hangingPunct="1"/>
            <a:r>
              <a:rPr lang="sr-Latn-CS"/>
              <a:t>Peti nivo</a:t>
            </a:r>
            <a:endParaRPr kumimoji="0" lang="en-US"/>
          </a:p>
        </p:txBody>
      </p:sp>
      <p:sp>
        <p:nvSpPr>
          <p:cNvPr id="13" name="Čuvar mesta za sadržaj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r-Latn-CS"/>
              <a:t>Kliknite i uredite stilove teksta mastera</a:t>
            </a:r>
          </a:p>
          <a:p>
            <a:pPr lvl="1" eaLnBrk="1" latinLnBrk="0" hangingPunct="1"/>
            <a:r>
              <a:rPr lang="sr-Latn-CS"/>
              <a:t>Drugi nivo</a:t>
            </a:r>
          </a:p>
          <a:p>
            <a:pPr lvl="2" eaLnBrk="1" latinLnBrk="0" hangingPunct="1"/>
            <a:r>
              <a:rPr lang="sr-Latn-CS"/>
              <a:t>Treći nivo</a:t>
            </a:r>
          </a:p>
          <a:p>
            <a:pPr lvl="3" eaLnBrk="1" latinLnBrk="0" hangingPunct="1"/>
            <a:r>
              <a:rPr lang="sr-Latn-CS"/>
              <a:t>Četvrti nivo</a:t>
            </a:r>
          </a:p>
          <a:p>
            <a:pPr lvl="4" eaLnBrk="1" latinLnBrk="0" hangingPunct="1"/>
            <a:r>
              <a:rPr lang="sr-Latn-CS"/>
              <a:t>Peti nivo</a:t>
            </a:r>
            <a:endParaRPr kumimoji="0" lang="en-US"/>
          </a:p>
        </p:txBody>
      </p:sp>
      <p:sp>
        <p:nvSpPr>
          <p:cNvPr id="21" name="Čuvar mesta za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5. 3. 2021.</a:t>
            </a:fld>
            <a:endParaRPr lang="bs-Latn-BA"/>
          </a:p>
        </p:txBody>
      </p:sp>
      <p:sp>
        <p:nvSpPr>
          <p:cNvPr id="10" name="Čuvar mesta za podnožj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1" name="Čuvar mesta za broj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r-Latn-CS"/>
              <a:t>Kliknite i uredite naslov mastera</a:t>
            </a:r>
            <a:endParaRPr kumimoji="0" lang="en-US"/>
          </a:p>
        </p:txBody>
      </p:sp>
      <p:sp>
        <p:nvSpPr>
          <p:cNvPr id="13" name="Čuvar mesta za teks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r-Latn-CS"/>
              <a:t>Kliknite i uredite stilove teksta mastera</a:t>
            </a:r>
          </a:p>
        </p:txBody>
      </p:sp>
      <p:sp>
        <p:nvSpPr>
          <p:cNvPr id="25" name="Čuvar mesta za teks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r-Latn-CS"/>
              <a:t>Kliknite i uredite stilove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r-Latn-CS"/>
              <a:t>Kliknite i uredite stilove teksta mastera</a:t>
            </a:r>
          </a:p>
          <a:p>
            <a:pPr lvl="1" eaLnBrk="1" latinLnBrk="0" hangingPunct="1"/>
            <a:r>
              <a:rPr lang="sr-Latn-CS"/>
              <a:t>Drugi nivo</a:t>
            </a:r>
          </a:p>
          <a:p>
            <a:pPr lvl="2" eaLnBrk="1" latinLnBrk="0" hangingPunct="1"/>
            <a:r>
              <a:rPr lang="sr-Latn-CS"/>
              <a:t>Treći nivo</a:t>
            </a:r>
          </a:p>
          <a:p>
            <a:pPr lvl="3" eaLnBrk="1" latinLnBrk="0" hangingPunct="1"/>
            <a:r>
              <a:rPr lang="sr-Latn-CS"/>
              <a:t>Četvrti nivo</a:t>
            </a:r>
          </a:p>
          <a:p>
            <a:pPr lvl="4" eaLnBrk="1" latinLnBrk="0" hangingPunct="1"/>
            <a:r>
              <a:rPr lang="sr-Latn-CS"/>
              <a:t>Peti nivo</a:t>
            </a:r>
            <a:endParaRPr kumimoji="0" lang="en-US"/>
          </a:p>
        </p:txBody>
      </p:sp>
      <p:sp>
        <p:nvSpPr>
          <p:cNvPr id="28" name="Čuvar mesta za sadržaj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r-Latn-CS"/>
              <a:t>Kliknite i uredite stilove teksta mastera</a:t>
            </a:r>
          </a:p>
          <a:p>
            <a:pPr lvl="1" eaLnBrk="1" latinLnBrk="0" hangingPunct="1"/>
            <a:r>
              <a:rPr lang="sr-Latn-CS"/>
              <a:t>Drugi nivo</a:t>
            </a:r>
          </a:p>
          <a:p>
            <a:pPr lvl="2" eaLnBrk="1" latinLnBrk="0" hangingPunct="1"/>
            <a:r>
              <a:rPr lang="sr-Latn-CS"/>
              <a:t>Treći nivo</a:t>
            </a:r>
          </a:p>
          <a:p>
            <a:pPr lvl="3" eaLnBrk="1" latinLnBrk="0" hangingPunct="1"/>
            <a:r>
              <a:rPr lang="sr-Latn-CS"/>
              <a:t>Četvrti nivo</a:t>
            </a:r>
          </a:p>
          <a:p>
            <a:pPr lvl="4" eaLnBrk="1" latinLnBrk="0" hangingPunct="1"/>
            <a:r>
              <a:rPr lang="sr-Latn-CS"/>
              <a:t>Peti nivo</a:t>
            </a:r>
            <a:endParaRPr kumimoji="0" lang="en-US"/>
          </a:p>
        </p:txBody>
      </p:sp>
      <p:sp>
        <p:nvSpPr>
          <p:cNvPr id="10" name="Čuvar mesta za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5. 3. 2021.</a:t>
            </a:fld>
            <a:endParaRPr lang="bs-Latn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11" name="Prava linija spajanj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r-Latn-CS"/>
              <a:t>Kliknite i uredite naslov mastera</a:t>
            </a:r>
            <a:endParaRPr kumimoji="0" lang="en-US"/>
          </a:p>
        </p:txBody>
      </p:sp>
      <p:sp>
        <p:nvSpPr>
          <p:cNvPr id="12" name="Čuvar mesta za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5. 3. 2021.</a:t>
            </a:fld>
            <a:endParaRPr lang="bs-Latn-BA"/>
          </a:p>
        </p:txBody>
      </p:sp>
      <p:sp>
        <p:nvSpPr>
          <p:cNvPr id="21" name="Čuvar mesta za podnožj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5. 3. 2021.</a:t>
            </a:fld>
            <a:endParaRPr lang="bs-Latn-BA"/>
          </a:p>
        </p:txBody>
      </p:sp>
      <p:sp>
        <p:nvSpPr>
          <p:cNvPr id="24" name="Čuvar mesta za podnožj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a linija spajanj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r-Latn-CS"/>
              <a:t>Kliknite i uredite naslov mastera</a:t>
            </a:r>
            <a:endParaRPr kumimoji="0" lang="en-US"/>
          </a:p>
        </p:txBody>
      </p:sp>
      <p:sp>
        <p:nvSpPr>
          <p:cNvPr id="26" name="Čuvar mesta za teks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r-Latn-CS"/>
              <a:t>Kliknite i uredite stilove teksta mastera</a:t>
            </a:r>
          </a:p>
        </p:txBody>
      </p:sp>
      <p:sp>
        <p:nvSpPr>
          <p:cNvPr id="14" name="Čuvar mesta za sadržaj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r-Latn-CS"/>
              <a:t>Kliknite i uredite stilove teksta mastera</a:t>
            </a:r>
          </a:p>
          <a:p>
            <a:pPr lvl="1" eaLnBrk="1" latinLnBrk="0" hangingPunct="1"/>
            <a:r>
              <a:rPr lang="sr-Latn-CS"/>
              <a:t>Drugi nivo</a:t>
            </a:r>
          </a:p>
          <a:p>
            <a:pPr lvl="2" eaLnBrk="1" latinLnBrk="0" hangingPunct="1"/>
            <a:r>
              <a:rPr lang="sr-Latn-CS"/>
              <a:t>Treći nivo</a:t>
            </a:r>
          </a:p>
          <a:p>
            <a:pPr lvl="3" eaLnBrk="1" latinLnBrk="0" hangingPunct="1"/>
            <a:r>
              <a:rPr lang="sr-Latn-CS"/>
              <a:t>Četvrti nivo</a:t>
            </a:r>
          </a:p>
          <a:p>
            <a:pPr lvl="4" eaLnBrk="1" latinLnBrk="0" hangingPunct="1"/>
            <a:r>
              <a:rPr lang="sr-Latn-CS"/>
              <a:t>Peti nivo</a:t>
            </a:r>
            <a:endParaRPr kumimoji="0" lang="en-US"/>
          </a:p>
        </p:txBody>
      </p:sp>
      <p:sp>
        <p:nvSpPr>
          <p:cNvPr id="25" name="Čuvar mesta za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5. 3. 2021.</a:t>
            </a:fld>
            <a:endParaRPr lang="bs-Latn-BA"/>
          </a:p>
        </p:txBody>
      </p:sp>
      <p:sp>
        <p:nvSpPr>
          <p:cNvPr id="29" name="Čuvar mesta za podnožj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Čuvar mesta za slik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r-Latn-CS"/>
              <a:t>Kliknite na ikonu da biste dodali sliku</a:t>
            </a:r>
            <a:endParaRPr kumimoji="0" lang="en-US" dirty="0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5. 3. 2021.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1" name="Čuvar mesta za broj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r-Latn-CS"/>
              <a:t>Kliknite i uredite naslov mastera</a:t>
            </a:r>
            <a:endParaRPr kumimoji="0" lang="en-US"/>
          </a:p>
        </p:txBody>
      </p:sp>
      <p:sp>
        <p:nvSpPr>
          <p:cNvPr id="26" name="Čuvar mesta za teks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r-Latn-CS"/>
              <a:t>Kliknite i uredite stilove teksta mastera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a linija spajanj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Čuvar mesta za teks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r-Latn-CS"/>
              <a:t>Kliknite i uredite stilove teksta mastera</a:t>
            </a:r>
          </a:p>
          <a:p>
            <a:pPr lvl="1" eaLnBrk="1" latinLnBrk="0" hangingPunct="1"/>
            <a:r>
              <a:rPr kumimoji="0" lang="sr-Latn-CS"/>
              <a:t>Drugi nivo</a:t>
            </a:r>
          </a:p>
          <a:p>
            <a:pPr lvl="2" eaLnBrk="1" latinLnBrk="0" hangingPunct="1"/>
            <a:r>
              <a:rPr kumimoji="0" lang="sr-Latn-CS"/>
              <a:t>Treći nivo</a:t>
            </a:r>
          </a:p>
          <a:p>
            <a:pPr lvl="3" eaLnBrk="1" latinLnBrk="0" hangingPunct="1"/>
            <a:r>
              <a:rPr kumimoji="0" lang="sr-Latn-CS"/>
              <a:t>Četvrti nivo</a:t>
            </a:r>
          </a:p>
          <a:p>
            <a:pPr lvl="4" eaLnBrk="1" latinLnBrk="0" hangingPunct="1"/>
            <a:r>
              <a:rPr kumimoji="0" lang="sr-Latn-CS"/>
              <a:t>Peti nivo</a:t>
            </a:r>
            <a:endParaRPr kumimoji="0" lang="en-US"/>
          </a:p>
        </p:txBody>
      </p:sp>
      <p:sp>
        <p:nvSpPr>
          <p:cNvPr id="11" name="Čuvar mesta za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5A2106-2A2E-4CD2-80DC-56057B3D9355}" type="datetimeFigureOut">
              <a:rPr lang="bs-Latn-BA" smtClean="0"/>
              <a:pPr/>
              <a:t>5. 3. 2021.</a:t>
            </a:fld>
            <a:endParaRPr lang="bs-Latn-BA"/>
          </a:p>
        </p:txBody>
      </p:sp>
      <p:sp>
        <p:nvSpPr>
          <p:cNvPr id="28" name="Čuvar mesta za podnožj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10" name="Čuvar mesta za naslov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r-Latn-CS"/>
              <a:t>Kliknite i uredite naslov mastera</a:t>
            </a:r>
            <a:endParaRPr kumimoji="0" lang="en-US"/>
          </a:p>
        </p:txBody>
      </p:sp>
      <p:sp>
        <p:nvSpPr>
          <p:cNvPr id="9" name="Prava linija spajanj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a linija spajanj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3F3D576-EC6C-481D-9517-36C1C02F5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486" y="404664"/>
            <a:ext cx="8458200" cy="1222375"/>
          </a:xfrm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ENGLISH CLASS, GRADE 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94CDDE-A3DA-4B72-8FCE-53DB44347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126768"/>
            <a:ext cx="1778000" cy="177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42EFAB-B0C6-43E0-8B51-BD0ABBE47D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1" y="1844824"/>
            <a:ext cx="4141047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94C5C4-21BA-45EC-ABE6-A6B7CC83EE7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Student’s book</a:t>
            </a: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sr-Cyrl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pic>
        <p:nvPicPr>
          <p:cNvPr id="8" name="5-1 Track 28">
            <a:hlinkClick r:id="" action="ppaction://media"/>
            <a:extLst>
              <a:ext uri="{FF2B5EF4-FFF2-40B4-BE49-F238E27FC236}">
                <a16:creationId xmlns:a16="http://schemas.microsoft.com/office/drawing/2014/main" id="{0F980290-4C97-48F6-AC36-2C6DF760D917}"/>
              </a:ext>
            </a:extLst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600" y="2636912"/>
            <a:ext cx="487363" cy="487362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FDA721-00AC-44B0-BA81-49D4FDF1A5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78696" y="961864"/>
            <a:ext cx="5805264" cy="541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4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EBD5D2-7D97-4006-AD4A-E608E78D1B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6084168" cy="396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7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185842-8B6B-417E-AC93-ACF8BEB7B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6"/>
            <a:ext cx="6120680" cy="409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67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2B01-1F94-4CEE-9EE0-6732D4CB6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wordlist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62017-1EC5-4EC3-BB4D-B217958EF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BA" dirty="0"/>
              <a:t>M</a:t>
            </a:r>
            <a:r>
              <a:rPr lang="en-US" dirty="0"/>
              <a:t>other-</a:t>
            </a:r>
            <a:r>
              <a:rPr lang="sr-Latn-BA" dirty="0"/>
              <a:t> majka</a:t>
            </a:r>
          </a:p>
          <a:p>
            <a:pPr marL="0" indent="0">
              <a:buNone/>
            </a:pPr>
            <a:r>
              <a:rPr lang="sr-Latn-BA" dirty="0"/>
              <a:t>Father- otac</a:t>
            </a:r>
          </a:p>
          <a:p>
            <a:pPr marL="0" indent="0">
              <a:buNone/>
            </a:pPr>
            <a:r>
              <a:rPr lang="sr-Latn-BA" dirty="0"/>
              <a:t>Grandmother- baka</a:t>
            </a:r>
          </a:p>
          <a:p>
            <a:pPr marL="0" indent="0">
              <a:buNone/>
            </a:pPr>
            <a:r>
              <a:rPr lang="sr-Latn-BA" dirty="0"/>
              <a:t>Grandfather- deda</a:t>
            </a:r>
          </a:p>
          <a:p>
            <a:pPr marL="0" indent="0">
              <a:buNone/>
            </a:pPr>
            <a:r>
              <a:rPr lang="sr-Latn-BA" dirty="0"/>
              <a:t>Son- sin</a:t>
            </a:r>
          </a:p>
          <a:p>
            <a:pPr marL="0" indent="0">
              <a:buNone/>
            </a:pPr>
            <a:r>
              <a:rPr lang="sr-Latn-BA" dirty="0"/>
              <a:t>Daughter- ćerka</a:t>
            </a:r>
          </a:p>
          <a:p>
            <a:pPr marL="0" indent="0">
              <a:buNone/>
            </a:pPr>
            <a:endParaRPr lang="sr-Latn-B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675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DAAD0-036F-40D1-A4D5-C1D7F3EC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BA" sz="3600" b="1" dirty="0"/>
              <a:t>Workbook</a:t>
            </a:r>
            <a:r>
              <a:rPr lang="en-US" sz="3600" b="1" dirty="0"/>
              <a:t>,</a:t>
            </a:r>
            <a:r>
              <a:rPr lang="sr-Latn-BA" sz="3600" b="1" dirty="0"/>
              <a:t> p</a:t>
            </a:r>
            <a:r>
              <a:rPr lang="en-US" sz="3600" b="1" dirty="0"/>
              <a:t>age </a:t>
            </a:r>
            <a:r>
              <a:rPr lang="sr-Latn-BA" sz="3600" b="1" dirty="0"/>
              <a:t>41, exercise 1</a:t>
            </a:r>
            <a:br>
              <a:rPr lang="sr-Latn-BA" sz="36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11084-B489-4A72-9D25-11467374F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2685" y="1600200"/>
            <a:ext cx="2921163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Marko is </a:t>
            </a:r>
            <a:r>
              <a:rPr lang="en-US" dirty="0" err="1"/>
              <a:t>Milica’s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Milica</a:t>
            </a:r>
            <a:r>
              <a:rPr lang="en-US" dirty="0"/>
              <a:t> is Marko’s</a:t>
            </a:r>
          </a:p>
          <a:p>
            <a:pPr marL="0" indent="0">
              <a:buNone/>
            </a:pPr>
            <a:r>
              <a:rPr lang="en-US" dirty="0"/>
              <a:t>Dragan is </a:t>
            </a:r>
            <a:r>
              <a:rPr lang="en-US" dirty="0" err="1"/>
              <a:t>Milica’s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Jelena is Marko’s</a:t>
            </a:r>
          </a:p>
          <a:p>
            <a:pPr marL="0" indent="0">
              <a:buNone/>
            </a:pPr>
            <a:r>
              <a:rPr lang="en-US" dirty="0"/>
              <a:t>Marko is Dragan’s</a:t>
            </a:r>
          </a:p>
          <a:p>
            <a:pPr marL="0" indent="0">
              <a:buNone/>
            </a:pPr>
            <a:r>
              <a:rPr lang="en-US" dirty="0" err="1"/>
              <a:t>Milica</a:t>
            </a:r>
            <a:r>
              <a:rPr lang="en-US" dirty="0"/>
              <a:t> is Jelena’s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BF9473-D3BD-4AAE-9311-D01183EBA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31840" y="1600200"/>
            <a:ext cx="549972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brother.</a:t>
            </a:r>
          </a:p>
          <a:p>
            <a:pPr marL="0" indent="0">
              <a:buNone/>
            </a:pPr>
            <a:r>
              <a:rPr lang="en-US" dirty="0"/>
              <a:t>sister.</a:t>
            </a:r>
          </a:p>
          <a:p>
            <a:pPr marL="0" indent="0">
              <a:buNone/>
            </a:pPr>
            <a:r>
              <a:rPr lang="en-US" dirty="0"/>
              <a:t>father.</a:t>
            </a:r>
          </a:p>
          <a:p>
            <a:pPr marL="0" indent="0">
              <a:buNone/>
            </a:pPr>
            <a:r>
              <a:rPr lang="en-US" dirty="0"/>
              <a:t>mother.</a:t>
            </a:r>
          </a:p>
          <a:p>
            <a:pPr marL="0" indent="0">
              <a:buNone/>
            </a:pPr>
            <a:r>
              <a:rPr lang="en-US" dirty="0"/>
              <a:t>son.</a:t>
            </a:r>
          </a:p>
          <a:p>
            <a:pPr marL="0" indent="0">
              <a:buNone/>
            </a:pPr>
            <a:r>
              <a:rPr lang="en-US" dirty="0"/>
              <a:t>daughter.</a:t>
            </a:r>
          </a:p>
        </p:txBody>
      </p:sp>
    </p:spTree>
    <p:extLst>
      <p:ext uri="{BB962C8B-B14F-4D97-AF65-F5344CB8AC3E}">
        <p14:creationId xmlns:p14="http://schemas.microsoft.com/office/powerpoint/2010/main" val="66726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/>
          <p:cNvSpPr txBox="1"/>
          <p:nvPr/>
        </p:nvSpPr>
        <p:spPr>
          <a:xfrm>
            <a:off x="395536" y="332656"/>
            <a:ext cx="756084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</a:p>
          <a:p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Workbook</a:t>
            </a:r>
            <a:r>
              <a:rPr lang="sr-Cyrl-B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page 41, exercise 2:</a:t>
            </a:r>
            <a:endParaRPr lang="sr-Cyrl-B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Circle the odd one and write.</a:t>
            </a:r>
          </a:p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bs-Latn-B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5853A-D12F-48F6-A730-0FD36F67A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</a:p>
        </p:txBody>
      </p:sp>
      <p:pic>
        <p:nvPicPr>
          <p:cNvPr id="3" name="Picture 2" descr="Pin on Smileys">
            <a:extLst>
              <a:ext uri="{FF2B5EF4-FFF2-40B4-BE49-F238E27FC236}">
                <a16:creationId xmlns:a16="http://schemas.microsoft.com/office/drawing/2014/main" id="{F1060D8D-9C4C-4ABD-B682-8C8F64BC8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91680"/>
            <a:ext cx="3090626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316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tovanje">
  <a:themeElements>
    <a:clrScheme name="Pu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u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347</TotalTime>
  <Words>85</Words>
  <Application>Microsoft Office PowerPoint</Application>
  <PresentationFormat>On-screen Show (4:3)</PresentationFormat>
  <Paragraphs>28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Franklin Gothic Book</vt:lpstr>
      <vt:lpstr>Franklin Gothic Medium</vt:lpstr>
      <vt:lpstr>Times New Roman</vt:lpstr>
      <vt:lpstr>Wingdings 2</vt:lpstr>
      <vt:lpstr>Putovanje</vt:lpstr>
      <vt:lpstr>PowerPoint Presentation</vt:lpstr>
      <vt:lpstr>PowerPoint Presentation</vt:lpstr>
      <vt:lpstr>PowerPoint Presentation</vt:lpstr>
      <vt:lpstr>PowerPoint Presentation</vt:lpstr>
      <vt:lpstr>wordlist</vt:lpstr>
      <vt:lpstr>Workbook, page 41, exercise 1 </vt:lpstr>
      <vt:lpstr>PowerPoint Presentation</vt:lpstr>
      <vt:lpstr>Thank you for your attention!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STUDENT’S BOOK page 25</dc:title>
  <dc:creator>PC-Admin</dc:creator>
  <cp:lastModifiedBy>HP</cp:lastModifiedBy>
  <cp:revision>33</cp:revision>
  <dcterms:created xsi:type="dcterms:W3CDTF">2021-01-13T16:35:46Z</dcterms:created>
  <dcterms:modified xsi:type="dcterms:W3CDTF">2021-03-05T08:12:22Z</dcterms:modified>
</cp:coreProperties>
</file>