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D8255-E98E-4F98-B4ED-8B4DCC2D0451}" v="188" dt="2020-05-03T11:38:39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69D79-1171-4D1A-AEF5-9EFD1FF8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A51F80-31D4-4B11-80D6-A1927752C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4C771-8444-4EF8-91FA-F0C81186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4F4817-4C97-408B-B940-2944295C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429515-F349-4C39-BD45-32DC32F8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98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27B0C-FAD2-4FC4-9544-19E6E5FE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1A78E7-7A80-4237-ABB1-A7A60B7A4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82DE5F-5698-495F-A5CA-B48190AA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F3A5A-4D91-4AB5-9C99-5B9BE467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D5474D-47F8-40AD-895B-C4A91749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8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36F272-8118-48F0-AD48-BD9FD7010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CF8DF2-199F-468D-BB7A-8F9A77B9F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FD08B6-20C2-4B5E-B8CA-0DC123FC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2D45A-96F2-4FE4-81C9-BABB9233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F3C151-A1B0-4106-9197-DF24A7BB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2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22" name="Group 83"/>
          <p:cNvGrpSpPr>
            <a:grpSpLocks noChangeAspect="1"/>
          </p:cNvGrpSpPr>
          <p:nvPr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35" name="Group 96"/>
          <p:cNvGrpSpPr>
            <a:grpSpLocks noChangeAspect="1"/>
          </p:cNvGrpSpPr>
          <p:nvPr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70" y="1824286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2133"/>
              </a:spcBef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6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2133"/>
              </a:spcBef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6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2133"/>
              </a:spcBef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49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50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9319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C717-DBE3-4B20-BEB8-E5F82A74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FDDC23-4BBC-4203-B8CD-2EF60A72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24F20-B7BE-43F1-9BB4-C112F41C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89EBA-4B06-4FB1-B62C-B34FC3AB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C1E7B1-0E28-46E9-901F-037C22BF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3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8D4E7-645B-4CA2-B2E2-D1A54014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B746BF-5E0C-426D-BCD8-00603128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CBA72-E207-45D3-8FBC-7AF947D8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0A3F8-B7B0-4EF1-8CEA-279964F4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A682A2-645C-4B9C-AB3B-831FB59F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7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1200-8244-4D5D-81E3-D3A011AA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A3F425-E954-474C-8271-54A1FF6CA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C36F00-065A-4941-85BB-1E073A39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16062C-0028-407E-AFBD-DD0C394E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E2E6D7-21E6-444B-A91F-AE4D7CE5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B4D0D2-1F63-4C20-82B3-F17F2927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08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5D585-6B2B-420E-9F10-0F68408D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5541DF-2968-4CAC-B1F0-62A4CD34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798CDE-4DE8-4883-8678-44342050D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04C36C-573A-4C74-9B9B-920FA502E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E58754-0702-4052-B544-C632E7459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2EB40D-509E-4129-B570-01BA379D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1C42B9-1782-4AA6-8B83-2BFBFEA4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3B59E1-EE3D-409E-BB52-D3127AC5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71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E381-A5F4-42ED-BF10-66CC1F6D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0B9032-B4FC-4B27-9F74-EFBD3044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2128C8-7CF8-488E-8428-FF2218E9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955CB-EDF2-47AF-819F-0095412C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9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823F21-CEC5-4699-98BB-F260FFE8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0D5232-3ECE-4AE6-A155-5EDBEFFE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391580-253E-48E0-8F95-874EF0ED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27026-D8A3-4C1C-BC3A-A5283315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35C30E-24BB-47AD-B209-B31E6FEC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E14933-1545-403F-A5A4-9CFCC6A8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86D111-7AF2-4F25-A74B-B920378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353FFA-EEA9-485B-B73E-CFC7439A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FF5413-F515-4CA8-ADD6-D9B6BD8D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5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7C66E-1C84-43D7-B7BC-4B116D19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8D14EA-6FF2-4644-B0AB-C451107DB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113ED0-D011-441A-84EC-09F3D1AC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227000-1779-4616-8A9A-7B4DFB01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B3D33A-1CE1-4DC4-A405-2A10102D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5DE4BC-AEDB-4C61-B6D4-78D7C01B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2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3DBDDE-4F1E-4EFE-A4BD-04D55500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80DFDA-1E31-4134-B238-6C9259B87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5365C-3E1D-477B-95F0-4A05DEFDE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3214-FD27-4EAF-8F0A-9AD070171D0A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B988D-2283-40F8-B502-9D6322336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16DCD4-02B7-4CE4-861E-028F9740F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5934-6632-4E89-8A42-6EE0B30B255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5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47B89E-6B2E-475A-A3D8-64998D1E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4797"/>
            <a:ext cx="12247596" cy="5278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6657" y="1852441"/>
            <a:ext cx="7123198" cy="206652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6800" b="1" dirty="0">
                <a:latin typeface="Arial" pitchFamily="34" charset="0"/>
                <a:cs typeface="Arial" pitchFamily="34" charset="0"/>
              </a:rPr>
              <a:t>Три ловца</a:t>
            </a:r>
            <a:br>
              <a:rPr lang="sr-Cyrl-RS" sz="6533" b="1" dirty="0">
                <a:latin typeface="Arial" pitchFamily="34" charset="0"/>
                <a:cs typeface="Arial" pitchFamily="34" charset="0"/>
              </a:rPr>
            </a:br>
            <a:r>
              <a:rPr lang="sr-Cyrl-RS" sz="4267" dirty="0">
                <a:latin typeface="Arial" pitchFamily="34" charset="0"/>
                <a:cs typeface="Arial" pitchFamily="34" charset="0"/>
              </a:rPr>
              <a:t>Српска народна приповијетка</a:t>
            </a:r>
            <a:endParaRPr lang="bs-Cyrl-BA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670" y="347005"/>
            <a:ext cx="3598093" cy="1442459"/>
          </a:xfrm>
        </p:spPr>
        <p:txBody>
          <a:bodyPr/>
          <a:lstStyle/>
          <a:p>
            <a:pPr algn="ctr"/>
            <a:r>
              <a:rPr lang="sr-Cyrl-RS" sz="3733" b="1" dirty="0">
                <a:latin typeface="Arial" pitchFamily="34" charset="0"/>
                <a:cs typeface="Arial" pitchFamily="34" charset="0"/>
              </a:rPr>
              <a:t>Српски језик</a:t>
            </a:r>
          </a:p>
          <a:p>
            <a:pPr algn="ctr"/>
            <a:r>
              <a:rPr lang="de-DE" sz="3733" dirty="0">
                <a:latin typeface="Arial" pitchFamily="34" charset="0"/>
                <a:cs typeface="Arial" pitchFamily="34" charset="0"/>
              </a:rPr>
              <a:t>2.</a:t>
            </a:r>
            <a:r>
              <a:rPr lang="sr-Cyrl-RS" sz="3733" dirty="0">
                <a:latin typeface="Arial" pitchFamily="34" charset="0"/>
                <a:cs typeface="Arial" pitchFamily="34" charset="0"/>
              </a:rPr>
              <a:t> разред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5733" y="5024468"/>
            <a:ext cx="4320480" cy="1056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733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D77CA3-0F95-47FE-A59E-75AD4B79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15" y="4458614"/>
            <a:ext cx="2196596" cy="22037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5136" y="143255"/>
            <a:ext cx="2918552" cy="669868"/>
          </a:xfrm>
        </p:spPr>
        <p:txBody>
          <a:bodyPr/>
          <a:lstStyle/>
          <a:p>
            <a:pPr algn="ctr"/>
            <a:r>
              <a:rPr lang="sr-Cyrl-RS" sz="3733" b="1" dirty="0">
                <a:latin typeface="Arial" pitchFamily="34" charset="0"/>
                <a:cs typeface="Arial" pitchFamily="34" charset="0"/>
              </a:rPr>
              <a:t>Три ловца</a:t>
            </a:r>
            <a:endParaRPr lang="bs-Cyrl-BA" sz="3733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1832" y="982207"/>
            <a:ext cx="10465163" cy="5875793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sz="2667" dirty="0">
                <a:latin typeface="Arial" pitchFamily="34" charset="0"/>
                <a:cs typeface="Arial" pitchFamily="34" charset="0"/>
              </a:rPr>
              <a:t>         Била три ловца: двојица нису имала оружје, а трећи је био без пушке.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667" dirty="0">
                <a:latin typeface="Arial" pitchFamily="34" charset="0"/>
                <a:cs typeface="Arial" pitchFamily="34" charset="0"/>
              </a:rPr>
              <a:t>         Пођу они једном у лов да истерају три зеца. Два зеца утекоше, а трећег нису убили. Онога којег нису убили, узму и понесу кући.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667" dirty="0">
                <a:latin typeface="Arial" pitchFamily="34" charset="0"/>
                <a:cs typeface="Arial" pitchFamily="34" charset="0"/>
              </a:rPr>
              <a:t>         Дођу пред једну кућу која није имала ни зидова, ни темеља, ни крова. Позову домаћина, који није био ту, и рекоше: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sr-Cyrl-RS" dirty="0">
                <a:latin typeface="Arial" pitchFamily="34" charset="0"/>
                <a:cs typeface="Arial" pitchFamily="34" charset="0"/>
              </a:rPr>
              <a:t>Дај нам некакав лонац да скувамо зеца.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667" dirty="0">
                <a:latin typeface="Arial" pitchFamily="34" charset="0"/>
                <a:cs typeface="Arial" pitchFamily="34" charset="0"/>
              </a:rPr>
              <a:t>         Домаћин рече: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sr-Cyrl-RS" dirty="0">
                <a:latin typeface="Arial" pitchFamily="34" charset="0"/>
                <a:cs typeface="Arial" pitchFamily="34" charset="0"/>
              </a:rPr>
              <a:t>Имам три лонца. Два су разбијена, а трећи нема дна.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sr-Cyrl-RS" dirty="0">
                <a:latin typeface="Arial" pitchFamily="34" charset="0"/>
                <a:cs typeface="Arial" pitchFamily="34" charset="0"/>
              </a:rPr>
              <a:t>Баш добро! – рекоше ловци.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667" dirty="0">
                <a:latin typeface="Arial" pitchFamily="34" charset="0"/>
                <a:cs typeface="Arial" pitchFamily="34" charset="0"/>
              </a:rPr>
              <a:t>         Узму онај лонац што није имао дна и у њему скувају зеца којег нису убили. Слатко се наједу и оду кући.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r-Cyrl-RS" sz="2667" dirty="0">
                <a:latin typeface="Arial" pitchFamily="34" charset="0"/>
                <a:cs typeface="Arial" pitchFamily="34" charset="0"/>
              </a:rPr>
              <a:t>Српска народна приповијетка</a:t>
            </a:r>
          </a:p>
        </p:txBody>
      </p:sp>
    </p:spTree>
    <p:extLst>
      <p:ext uri="{BB962C8B-B14F-4D97-AF65-F5344CB8AC3E}">
        <p14:creationId xmlns:p14="http://schemas.microsoft.com/office/powerpoint/2010/main" val="240714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3DB2B-FE77-4E77-B405-76B49583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1" y="530770"/>
            <a:ext cx="10515600" cy="677107"/>
          </a:xfrm>
        </p:spPr>
        <p:txBody>
          <a:bodyPr>
            <a:norm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ТРИ ЛОВЦА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zmaj22\Downloads\48920.gif">
            <a:extLst>
              <a:ext uri="{FF2B5EF4-FFF2-40B4-BE49-F238E27FC236}">
                <a16:creationId xmlns:a16="http://schemas.microsoft.com/office/drawing/2014/main" id="{4AC4EAFA-D2F2-47D4-8E1E-77EBBB45E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42" y="-22538"/>
            <a:ext cx="2058145" cy="17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zmaj22\AppData\Local\Microsoft\Windows\Temporary Internet Files\Content.IE5\7YM34K7M\rabbit[1].png">
            <a:extLst>
              <a:ext uri="{FF2B5EF4-FFF2-40B4-BE49-F238E27FC236}">
                <a16:creationId xmlns:a16="http://schemas.microsoft.com/office/drawing/2014/main" id="{45AB05F7-5F4E-4054-8D36-F1651D99BCE8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 bwMode="auto">
          <a:xfrm>
            <a:off x="4721225" y="1824038"/>
            <a:ext cx="2716213" cy="2776537"/>
          </a:xfrm>
          <a:prstGeom prst="rect">
            <a:avLst/>
          </a:prstGeom>
          <a:noFill/>
          <a:ln>
            <a:solidFill>
              <a:srgbClr val="82B1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D579D10C-B6DD-45DA-A5C5-9C53E9A03F63}"/>
              </a:ext>
            </a:extLst>
          </p:cNvPr>
          <p:cNvSpPr/>
          <p:nvPr/>
        </p:nvSpPr>
        <p:spPr>
          <a:xfrm>
            <a:off x="1103139" y="5003540"/>
            <a:ext cx="9952383" cy="134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900" b="1" dirty="0">
                <a:latin typeface="Arial" pitchFamily="34" charset="0"/>
                <a:cs typeface="Arial" pitchFamily="34" charset="0"/>
              </a:rPr>
              <a:t>Главни ликови</a:t>
            </a:r>
            <a:r>
              <a:rPr lang="sr-Cyrl-RS" sz="2900" dirty="0">
                <a:latin typeface="Arial" pitchFamily="34" charset="0"/>
                <a:cs typeface="Arial" pitchFamily="34" charset="0"/>
              </a:rPr>
              <a:t>: три ловца.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900" dirty="0">
                <a:latin typeface="Arial" pitchFamily="34" charset="0"/>
                <a:cs typeface="Arial" pitchFamily="34" charset="0"/>
              </a:rPr>
              <a:t>Прича „Три ловца“ је шаљива </a:t>
            </a:r>
            <a:r>
              <a:rPr lang="sr-Cyrl-RS" sz="2900" b="1" dirty="0">
                <a:latin typeface="Arial" pitchFamily="34" charset="0"/>
                <a:cs typeface="Arial" pitchFamily="34" charset="0"/>
              </a:rPr>
              <a:t>ловачка прича</a:t>
            </a:r>
            <a:r>
              <a:rPr lang="de-DE" sz="2900" dirty="0">
                <a:latin typeface="Arial" pitchFamily="34" charset="0"/>
                <a:cs typeface="Arial" pitchFamily="34" charset="0"/>
              </a:rPr>
              <a:t>.</a:t>
            </a:r>
            <a:endParaRPr lang="sr-Cyrl-R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3A217E02-D4CB-463B-8A24-BB7F5DA493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/>
          <a:srcRect l="-8834" t="641" r="-8834" b="641"/>
          <a:stretch/>
        </p:blipFill>
        <p:spPr>
          <a:xfrm>
            <a:off x="1253433" y="1824038"/>
            <a:ext cx="2711076" cy="2772000"/>
          </a:xfrm>
          <a:prstGeom prst="rect">
            <a:avLst/>
          </a:prstGeom>
          <a:solidFill>
            <a:srgbClr val="82B1E5"/>
          </a:solidFill>
          <a:ln>
            <a:solidFill>
              <a:srgbClr val="82B1E5"/>
            </a:solidFill>
          </a:ln>
        </p:spPr>
      </p:pic>
      <p:pic>
        <p:nvPicPr>
          <p:cNvPr id="23" name="Picture 5" descr="C:\Users\zmaj22\Downloads\Screenshot_20200427-015507.png">
            <a:extLst>
              <a:ext uri="{FF2B5EF4-FFF2-40B4-BE49-F238E27FC236}">
                <a16:creationId xmlns:a16="http://schemas.microsoft.com/office/drawing/2014/main" id="{C94D53CD-741B-4621-8E68-793C1E88BC08}"/>
              </a:ext>
            </a:extLst>
          </p:cNvPr>
          <p:cNvPicPr>
            <a:picLocks noGrp="1" noChangeAspect="1" noChangeArrowheads="1"/>
          </p:cNvPicPr>
          <p:nvPr>
            <p:ph type="pic" sz="quarter" idx="2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9587" r="9637" b="37309"/>
          <a:stretch/>
        </p:blipFill>
        <p:spPr bwMode="auto">
          <a:xfrm>
            <a:off x="8202567" y="1854460"/>
            <a:ext cx="2736000" cy="2772000"/>
          </a:xfrm>
          <a:prstGeom prst="rect">
            <a:avLst/>
          </a:prstGeom>
          <a:noFill/>
          <a:ln>
            <a:solidFill>
              <a:srgbClr val="82B1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85C2E75E-8319-48F7-86E4-4300B9104A7A}"/>
              </a:ext>
            </a:extLst>
          </p:cNvPr>
          <p:cNvSpPr/>
          <p:nvPr/>
        </p:nvSpPr>
        <p:spPr>
          <a:xfrm>
            <a:off x="4663281" y="1793910"/>
            <a:ext cx="28654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600" b="1" dirty="0">
                <a:latin typeface="Arial" pitchFamily="34" charset="0"/>
                <a:cs typeface="Arial" pitchFamily="34" charset="0"/>
              </a:rPr>
              <a:t>Приче у којима има мало истине, а много уљепшавања онога што се стварно  догодило</a:t>
            </a:r>
            <a:r>
              <a:rPr lang="de-DE" sz="2600" b="1" dirty="0">
                <a:latin typeface="Arial" pitchFamily="34" charset="0"/>
                <a:cs typeface="Arial" pitchFamily="34" charset="0"/>
              </a:rPr>
              <a:t>.</a:t>
            </a:r>
            <a:endParaRPr lang="bs-Cyrl-BA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9D9E7F4-408C-427E-BF1B-6D99833EE2FA}"/>
              </a:ext>
            </a:extLst>
          </p:cNvPr>
          <p:cNvSpPr/>
          <p:nvPr/>
        </p:nvSpPr>
        <p:spPr>
          <a:xfrm>
            <a:off x="1253433" y="1952039"/>
            <a:ext cx="28182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700" b="1" dirty="0">
                <a:latin typeface="Arial" pitchFamily="34" charset="0"/>
                <a:cs typeface="Arial" pitchFamily="34" charset="0"/>
              </a:rPr>
              <a:t>Ловци, због забаве, често причају приче пуне измишљених детаља.</a:t>
            </a:r>
            <a:endParaRPr lang="bs-Cyrl-BA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4D20461-A1CB-4A12-A7F3-CDD1D5C3266C}"/>
              </a:ext>
            </a:extLst>
          </p:cNvPr>
          <p:cNvSpPr/>
          <p:nvPr/>
        </p:nvSpPr>
        <p:spPr>
          <a:xfrm>
            <a:off x="8326118" y="2097170"/>
            <a:ext cx="24888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600" b="1" dirty="0">
                <a:latin typeface="Arial" pitchFamily="34" charset="0"/>
                <a:cs typeface="Arial" pitchFamily="34" charset="0"/>
              </a:rPr>
              <a:t>Обично се причају у прољеће кад престане сезона лова.</a:t>
            </a:r>
            <a:endParaRPr lang="bs-Cyrl-BA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AA2A22A-0AA3-458A-A94C-C228E325D428}"/>
              </a:ext>
            </a:extLst>
          </p:cNvPr>
          <p:cNvSpPr txBox="1"/>
          <p:nvPr/>
        </p:nvSpPr>
        <p:spPr>
          <a:xfrm>
            <a:off x="1429197" y="276323"/>
            <a:ext cx="319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ШАЉИВО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ECF903-3EB1-48D0-8666-4FF3FE4414BF}"/>
              </a:ext>
            </a:extLst>
          </p:cNvPr>
          <p:cNvSpPr txBox="1"/>
          <p:nvPr/>
        </p:nvSpPr>
        <p:spPr>
          <a:xfrm>
            <a:off x="7330490" y="276323"/>
            <a:ext cx="352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СТВАРНО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744862-940B-4A1B-BA47-5710A7E54FBE}"/>
              </a:ext>
            </a:extLst>
          </p:cNvPr>
          <p:cNvSpPr/>
          <p:nvPr/>
        </p:nvSpPr>
        <p:spPr>
          <a:xfrm>
            <a:off x="715618" y="937502"/>
            <a:ext cx="50093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Ловци без оружја.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Кућа без зидова, темеља и крова.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Позову домаћина који није био ту.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Лонац без дна у коме кувају.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Слатко се најели јела којег нису направили.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5A26ED-57B1-4750-A3FD-131AAA2D70C2}"/>
              </a:ext>
            </a:extLst>
          </p:cNvPr>
          <p:cNvSpPr txBox="1"/>
          <p:nvPr/>
        </p:nvSpPr>
        <p:spPr>
          <a:xfrm>
            <a:off x="6588368" y="937502"/>
            <a:ext cx="50093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Ловци са пушкама.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Кућа има зиводе, темељ и кров.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Позову домаћина који је ту.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Читав лонац за кување.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Слатко се најели јела којег су направили.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DA4A94-0DE4-4934-950D-EF496BB75623}"/>
              </a:ext>
            </a:extLst>
          </p:cNvPr>
          <p:cNvSpPr txBox="1"/>
          <p:nvPr/>
        </p:nvSpPr>
        <p:spPr>
          <a:xfrm>
            <a:off x="3107634" y="516834"/>
            <a:ext cx="57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ПРЕПРИЧАЈ</a:t>
            </a:r>
            <a:r>
              <a:rPr lang="sr-Latn-RS" sz="36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Cyrl-BA" sz="3600" b="1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ПРИЧУ!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CA1FA0-C114-4449-8C41-8E5BCDC58554}"/>
              </a:ext>
            </a:extLst>
          </p:cNvPr>
          <p:cNvSpPr txBox="1"/>
          <p:nvPr/>
        </p:nvSpPr>
        <p:spPr>
          <a:xfrm>
            <a:off x="1431234" y="1679280"/>
            <a:ext cx="9753600" cy="196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Двојица нису имала оружје, а трећи је</a:t>
            </a:r>
            <a:r>
              <a:rPr lang="sr-Cyrl-B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имао</a:t>
            </a:r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пушку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Два зеца утекоше, а трећег су </a:t>
            </a:r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уловили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Три лонца. Два су разбијена, а трећи је </a:t>
            </a:r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читав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3BCD76-2B7A-43DA-9090-6828FCA66699}"/>
              </a:ext>
            </a:extLst>
          </p:cNvPr>
          <p:cNvSpPr txBox="1"/>
          <p:nvPr/>
        </p:nvSpPr>
        <p:spPr>
          <a:xfrm>
            <a:off x="795130" y="4547778"/>
            <a:ext cx="97270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3500" dirty="0">
                <a:latin typeface="Arial" panose="020B0604020202020204" pitchFamily="34" charset="0"/>
                <a:cs typeface="Arial" panose="020B0604020202020204" pitchFamily="34" charset="0"/>
              </a:rPr>
              <a:t> Стварна прича би могла да гласи...</a:t>
            </a:r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zmaj22\Downloads\48920.gif">
            <a:extLst>
              <a:ext uri="{FF2B5EF4-FFF2-40B4-BE49-F238E27FC236}">
                <a16:creationId xmlns:a16="http://schemas.microsoft.com/office/drawing/2014/main" id="{18410972-4366-429F-919A-D5789CC609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693" y="149740"/>
            <a:ext cx="2058145" cy="17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CFF662-A6A9-40A7-A918-95B6EDC6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811" y="3851788"/>
            <a:ext cx="2645189" cy="26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25C39B-2B75-4CE7-9BFA-B7FA3F5AACF4}"/>
              </a:ext>
            </a:extLst>
          </p:cNvPr>
          <p:cNvSpPr txBox="1"/>
          <p:nvPr/>
        </p:nvSpPr>
        <p:spPr>
          <a:xfrm>
            <a:off x="2786269" y="609144"/>
            <a:ext cx="661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0D8642-CFF4-4D43-A804-F64B9C38D3A3}"/>
              </a:ext>
            </a:extLst>
          </p:cNvPr>
          <p:cNvSpPr txBox="1"/>
          <p:nvPr/>
        </p:nvSpPr>
        <p:spPr>
          <a:xfrm>
            <a:off x="1126435" y="1762539"/>
            <a:ext cx="988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Смисли и напиши писаним словима своју кратку ловачку причу.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801111-69FB-4E73-9495-E5D10B61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554" y="2776666"/>
            <a:ext cx="3047100" cy="21701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074972-97F6-441B-950B-5CF60A9B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47" y="3853165"/>
            <a:ext cx="1949191" cy="21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</vt:lpstr>
      <vt:lpstr>Три ловца Српска народна приповијетка</vt:lpstr>
      <vt:lpstr>Три ловца</vt:lpstr>
      <vt:lpstr>ТРИ ЛОВЦА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Natalija Brkic</dc:creator>
  <cp:lastModifiedBy>Mirjana Brkić</cp:lastModifiedBy>
  <cp:revision>5</cp:revision>
  <dcterms:created xsi:type="dcterms:W3CDTF">2020-05-03T09:50:29Z</dcterms:created>
  <dcterms:modified xsi:type="dcterms:W3CDTF">2021-04-28T07:25:21Z</dcterms:modified>
</cp:coreProperties>
</file>