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C69CF-85FF-4D0D-AC27-6F64FE529BD9}" v="123" dt="2020-05-09T07:49:20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BB83-A4EC-4142-8A6A-0190D069CA9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6971-2789-4017-80E7-521C87BC2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208" y="1059582"/>
            <a:ext cx="4246792" cy="1115517"/>
          </a:xfrm>
        </p:spPr>
        <p:txBody>
          <a:bodyPr>
            <a:normAutofit/>
          </a:bodyPr>
          <a:lstStyle/>
          <a:p>
            <a:r>
              <a:rPr lang="sr-Cyrl-RS" sz="4000" b="1" dirty="0">
                <a:latin typeface="Arial" pitchFamily="34" charset="0"/>
                <a:cs typeface="Arial" pitchFamily="34" charset="0"/>
              </a:rPr>
              <a:t>ТАКТИЛНОСТ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2392" y="2580377"/>
            <a:ext cx="3416424" cy="1314450"/>
          </a:xfrm>
        </p:spPr>
        <p:txBody>
          <a:bodyPr>
            <a:normAutofit/>
          </a:bodyPr>
          <a:lstStyle/>
          <a:p>
            <a:r>
              <a:rPr lang="sr-Cyrl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Ликовна</a:t>
            </a:r>
            <a:r>
              <a:rPr lang="de-DE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култура</a:t>
            </a:r>
          </a:p>
          <a:p>
            <a:r>
              <a:rPr lang="sr-Cyrl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разред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Ein Bild, das Tisch, sitzend, gefüllt, Gewebe enthält.&#10;&#10;Automatisch generierte Beschreibung">
            <a:extLst>
              <a:ext uri="{FF2B5EF4-FFF2-40B4-BE49-F238E27FC236}">
                <a16:creationId xmlns:a16="http://schemas.microsoft.com/office/drawing/2014/main" id="{41298D5A-D166-4727-BD38-BABF8AE4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5785"/>
            <a:ext cx="4327667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>
            <a:extLst>
              <a:ext uri="{FF2B5EF4-FFF2-40B4-BE49-F238E27FC236}">
                <a16:creationId xmlns:a16="http://schemas.microsoft.com/office/drawing/2014/main" id="{40360C26-12C4-4063-A2FD-1D1BF9A0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86064"/>
            <a:ext cx="2643206" cy="189263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Grafik 7">
            <a:extLst>
              <a:ext uri="{FF2B5EF4-FFF2-40B4-BE49-F238E27FC236}">
                <a16:creationId xmlns:a16="http://schemas.microsoft.com/office/drawing/2014/main" id="{D22F0A4F-5B5D-4179-8565-EC21E0A7C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71552"/>
            <a:ext cx="1858726" cy="143727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Grafik 8">
            <a:extLst>
              <a:ext uri="{FF2B5EF4-FFF2-40B4-BE49-F238E27FC236}">
                <a16:creationId xmlns:a16="http://schemas.microsoft.com/office/drawing/2014/main" id="{F9E40891-2BC9-4284-B860-C4707363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214428"/>
            <a:ext cx="1845034" cy="137310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Grafik 10">
            <a:extLst>
              <a:ext uri="{FF2B5EF4-FFF2-40B4-BE49-F238E27FC236}">
                <a16:creationId xmlns:a16="http://schemas.microsoft.com/office/drawing/2014/main" id="{5EAEAD63-C841-4342-AF5B-DFA924D01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786064"/>
            <a:ext cx="2643206" cy="192882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Grafik 9">
            <a:extLst>
              <a:ext uri="{FF2B5EF4-FFF2-40B4-BE49-F238E27FC236}">
                <a16:creationId xmlns:a16="http://schemas.microsoft.com/office/drawing/2014/main" id="{AE8C4083-CF54-4655-A4A4-472FE363E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1142990"/>
            <a:ext cx="1918709" cy="139580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7" name="TextBox 6"/>
          <p:cNvSpPr txBox="1"/>
          <p:nvPr/>
        </p:nvSpPr>
        <p:spPr>
          <a:xfrm>
            <a:off x="3745404" y="31094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Arial" pitchFamily="34" charset="0"/>
                <a:cs typeface="Arial" pitchFamily="34" charset="0"/>
              </a:rPr>
              <a:t>  ЧУЛА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>
            <a:extLst>
              <a:ext uri="{FF2B5EF4-FFF2-40B4-BE49-F238E27FC236}">
                <a16:creationId xmlns:a16="http://schemas.microsoft.com/office/drawing/2014/main" id="{5A9F4C31-319E-4BC7-A4C9-C7D1B983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34"/>
            <a:ext cx="1811402" cy="2522749"/>
          </a:xfrm>
          <a:prstGeom prst="rect">
            <a:avLst/>
          </a:prstGeom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7FC53FA8-5BE9-4F71-9617-40CE6303EB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64318">
            <a:off x="4487614" y="2621947"/>
            <a:ext cx="2252722" cy="1903524"/>
          </a:xfrm>
          <a:prstGeom prst="rect">
            <a:avLst/>
          </a:prstGeom>
        </p:spPr>
      </p:pic>
      <p:pic>
        <p:nvPicPr>
          <p:cNvPr id="5" name="Grafik 2">
            <a:extLst>
              <a:ext uri="{FF2B5EF4-FFF2-40B4-BE49-F238E27FC236}">
                <a16:creationId xmlns:a16="http://schemas.microsoft.com/office/drawing/2014/main" id="{E9E0EEBA-A918-49F0-8055-5411B4ED6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410588"/>
            <a:ext cx="1789713" cy="2247836"/>
          </a:xfrm>
          <a:prstGeom prst="rect">
            <a:avLst/>
          </a:prstGeom>
        </p:spPr>
      </p:pic>
      <p:pic>
        <p:nvPicPr>
          <p:cNvPr id="6" name="Grafik 11">
            <a:extLst>
              <a:ext uri="{FF2B5EF4-FFF2-40B4-BE49-F238E27FC236}">
                <a16:creationId xmlns:a16="http://schemas.microsoft.com/office/drawing/2014/main" id="{303CC30A-91E2-4666-B743-812CFF43B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28610"/>
            <a:ext cx="2225273" cy="1987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1142990"/>
            <a:ext cx="1546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храпаво</a:t>
            </a:r>
          </a:p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тврдо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357304"/>
            <a:ext cx="1237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глатко</a:t>
            </a:r>
          </a:p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тврдо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286130"/>
            <a:ext cx="1546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меко</a:t>
            </a:r>
          </a:p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храпаво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3000378"/>
            <a:ext cx="1396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глатко</a:t>
            </a:r>
          </a:p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мекано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6A0910A-4E5A-4D93-AB6E-56366A3BDC48}"/>
              </a:ext>
            </a:extLst>
          </p:cNvPr>
          <p:cNvSpPr txBox="1"/>
          <p:nvPr/>
        </p:nvSpPr>
        <p:spPr>
          <a:xfrm>
            <a:off x="251520" y="699542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Глатке површине: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Глатко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са сјајем.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Глатко без сјаја – мат.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F44E5F-0621-418E-9875-074280CBEFCF}"/>
              </a:ext>
            </a:extLst>
          </p:cNvPr>
          <p:cNvSpPr txBox="1"/>
          <p:nvPr/>
        </p:nvSpPr>
        <p:spPr>
          <a:xfrm>
            <a:off x="6845899" y="699542"/>
            <a:ext cx="22981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Храпаве површине: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Храпаво са сјајем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Храпаво без сјаја – мат.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Tisch, Blume, sitzend, Kuchen enthält.&#10;&#10;Automatisch generierte Beschreibung">
            <a:extLst>
              <a:ext uri="{FF2B5EF4-FFF2-40B4-BE49-F238E27FC236}">
                <a16:creationId xmlns:a16="http://schemas.microsoft.com/office/drawing/2014/main" id="{9A3CA928-E507-4EF1-A1E7-68217850A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77" y="0"/>
            <a:ext cx="41206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76F7107-76AB-44AF-AACE-2322475B0AED}"/>
              </a:ext>
            </a:extLst>
          </p:cNvPr>
          <p:cNvSpPr txBox="1"/>
          <p:nvPr/>
        </p:nvSpPr>
        <p:spPr>
          <a:xfrm>
            <a:off x="1763688" y="5147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самостални рад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E583CB-52A8-497E-99E3-EC097F6C0E8F}"/>
              </a:ext>
            </a:extLst>
          </p:cNvPr>
          <p:cNvSpPr txBox="1"/>
          <p:nvPr/>
        </p:nvSpPr>
        <p:spPr>
          <a:xfrm>
            <a:off x="323528" y="75354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Од различитих материјала на листу блока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направи једну животињу.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422C33-C1F3-480F-86F7-395EBAED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158" y="2067694"/>
            <a:ext cx="2108842" cy="3075806"/>
          </a:xfrm>
          <a:prstGeom prst="rect">
            <a:avLst/>
          </a:prstGeom>
        </p:spPr>
      </p:pic>
      <p:pic>
        <p:nvPicPr>
          <p:cNvPr id="10" name="Grafik 9" descr="Ein Bild, das Kuchen, Geburtstag, Tisch, tragen enthält.&#10;&#10;Automatisch generierte Beschreibung">
            <a:extLst>
              <a:ext uri="{FF2B5EF4-FFF2-40B4-BE49-F238E27FC236}">
                <a16:creationId xmlns:a16="http://schemas.microsoft.com/office/drawing/2014/main" id="{15D4A07D-AD7E-42B0-A8F8-7AF77CCEF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7654"/>
            <a:ext cx="2523006" cy="32918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459DA02-CAC4-46CC-818B-0E680A3BC9E6}"/>
              </a:ext>
            </a:extLst>
          </p:cNvPr>
          <p:cNvSpPr txBox="1"/>
          <p:nvPr/>
        </p:nvSpPr>
        <p:spPr>
          <a:xfrm>
            <a:off x="323528" y="1824956"/>
            <a:ext cx="39604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На раду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прикажи особине:</a:t>
            </a:r>
          </a:p>
          <a:p>
            <a:pPr>
              <a:buNone/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меко-тврдо, 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глатко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храпаво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сјајно-мат.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2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(16:9)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ТАКТИЛНОСТ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ТАКТИЛНОСТ</dc:title>
  <dc:creator>MIRJANA</dc:creator>
  <cp:lastModifiedBy>Mirjana Brkić</cp:lastModifiedBy>
  <cp:revision>34</cp:revision>
  <dcterms:created xsi:type="dcterms:W3CDTF">2020-05-07T11:57:20Z</dcterms:created>
  <dcterms:modified xsi:type="dcterms:W3CDTF">2021-04-28T08:12:48Z</dcterms:modified>
</cp:coreProperties>
</file>