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2" r:id="rId4"/>
    <p:sldId id="260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42708"/>
    <a:srgbClr val="33CC33"/>
    <a:srgbClr val="33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15B62-976D-46C7-AD34-0DF1C991334C}" type="datetimeFigureOut">
              <a:rPr lang="ru-RU" smtClean="0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BCBB1E-335D-4497-AD40-2B8BA850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974" y="0"/>
            <a:ext cx="63878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Множење и д</a:t>
            </a:r>
            <a:r>
              <a:rPr lang="sr-Cyrl-BA" sz="4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ије</a:t>
            </a:r>
            <a:r>
              <a:rPr lang="sr-Cyrl-RS" sz="4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љење</a:t>
            </a:r>
          </a:p>
          <a:p>
            <a:pPr algn="ctr"/>
            <a:r>
              <a:rPr lang="sr-Cyrl-RS" sz="4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бројем 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PC\AppData\Local\Microsoft\Windows\Temporary Internet Files\Content.IE5\M23633X1\seven-1181077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92696"/>
            <a:ext cx="864096" cy="864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148478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C00000"/>
                </a:solidFill>
              </a:rPr>
              <a:t>Вјежба</a:t>
            </a:r>
            <a:endParaRPr lang="en-US" sz="3200" b="1" dirty="0">
              <a:ln>
                <a:solidFill>
                  <a:schemeClr val="tx1"/>
                </a:solidFill>
                <a:prstDash val="sysDot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CEBF5">
                  <a:alpha val="49001"/>
                </a:srgbClr>
              </a:gs>
              <a:gs pos="8000">
                <a:srgbClr val="83A7C3">
                  <a:alpha val="49001"/>
                </a:srgbClr>
              </a:gs>
              <a:gs pos="13000">
                <a:srgbClr val="768FB9">
                  <a:alpha val="49001"/>
                </a:srgbClr>
              </a:gs>
              <a:gs pos="21001">
                <a:srgbClr val="83A7C3">
                  <a:alpha val="49001"/>
                </a:srgbClr>
              </a:gs>
              <a:gs pos="52000">
                <a:srgbClr val="FFFFFF">
                  <a:alpha val="49001"/>
                </a:srgbClr>
              </a:gs>
              <a:gs pos="56000">
                <a:srgbClr val="9C6563">
                  <a:alpha val="49001"/>
                </a:srgbClr>
              </a:gs>
              <a:gs pos="58000">
                <a:srgbClr val="80302D">
                  <a:alpha val="49001"/>
                </a:srgbClr>
              </a:gs>
              <a:gs pos="71001">
                <a:srgbClr val="C0524E">
                  <a:alpha val="49001"/>
                </a:srgbClr>
              </a:gs>
              <a:gs pos="94000">
                <a:srgbClr val="EBDAD4">
                  <a:alpha val="49001"/>
                </a:srgbClr>
              </a:gs>
              <a:gs pos="100000">
                <a:srgbClr val="55261C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9388" y="119063"/>
            <a:ext cx="18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0" b="1">
              <a:solidFill>
                <a:srgbClr val="FB174D"/>
              </a:solidFill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1412776"/>
            <a:ext cx="3836988" cy="4895850"/>
            <a:chOff x="384" y="864"/>
            <a:chExt cx="2304" cy="3084"/>
          </a:xfrm>
        </p:grpSpPr>
        <p:sp>
          <p:nvSpPr>
            <p:cNvPr id="21561" name="AutoShape 5"/>
            <p:cNvSpPr>
              <a:spLocks noChangeArrowheads="1"/>
            </p:cNvSpPr>
            <p:nvPr/>
          </p:nvSpPr>
          <p:spPr bwMode="auto">
            <a:xfrm>
              <a:off x="384" y="864"/>
              <a:ext cx="2304" cy="1056"/>
            </a:xfrm>
            <a:prstGeom prst="triangle">
              <a:avLst>
                <a:gd name="adj" fmla="val 50000"/>
              </a:avLst>
            </a:prstGeom>
            <a:solidFill>
              <a:srgbClr val="DA1A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6"/>
            <p:cNvSpPr>
              <a:spLocks noChangeArrowheads="1"/>
            </p:cNvSpPr>
            <p:nvPr/>
          </p:nvSpPr>
          <p:spPr bwMode="auto">
            <a:xfrm>
              <a:off x="1104" y="1200"/>
              <a:ext cx="816" cy="7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63" name="Group 7"/>
            <p:cNvGrpSpPr>
              <a:grpSpLocks/>
            </p:cNvGrpSpPr>
            <p:nvPr/>
          </p:nvGrpSpPr>
          <p:grpSpPr bwMode="auto">
            <a:xfrm>
              <a:off x="708" y="1920"/>
              <a:ext cx="1680" cy="2028"/>
              <a:chOff x="3540" y="1728"/>
              <a:chExt cx="1680" cy="2028"/>
            </a:xfrm>
          </p:grpSpPr>
          <p:grpSp>
            <p:nvGrpSpPr>
              <p:cNvPr id="21564" name="Group 8"/>
              <p:cNvGrpSpPr>
                <a:grpSpLocks/>
              </p:cNvGrpSpPr>
              <p:nvPr/>
            </p:nvGrpSpPr>
            <p:grpSpPr bwMode="auto">
              <a:xfrm>
                <a:off x="3540" y="1728"/>
                <a:ext cx="1680" cy="2028"/>
                <a:chOff x="3540" y="1824"/>
                <a:chExt cx="1680" cy="1830"/>
              </a:xfrm>
            </p:grpSpPr>
            <p:sp>
              <p:nvSpPr>
                <p:cNvPr id="21569" name="Rectangle 9"/>
                <p:cNvSpPr>
                  <a:spLocks noChangeArrowheads="1"/>
                </p:cNvSpPr>
                <p:nvPr/>
              </p:nvSpPr>
              <p:spPr bwMode="auto">
                <a:xfrm>
                  <a:off x="3540" y="1878"/>
                  <a:ext cx="1680" cy="17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570" name="Line 10"/>
                <p:cNvSpPr>
                  <a:spLocks noChangeShapeType="1"/>
                </p:cNvSpPr>
                <p:nvPr/>
              </p:nvSpPr>
              <p:spPr bwMode="auto">
                <a:xfrm>
                  <a:off x="4320" y="1824"/>
                  <a:ext cx="0" cy="17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5" name="Group 11"/>
              <p:cNvGrpSpPr>
                <a:grpSpLocks/>
              </p:cNvGrpSpPr>
              <p:nvPr/>
            </p:nvGrpSpPr>
            <p:grpSpPr bwMode="auto">
              <a:xfrm>
                <a:off x="3600" y="2208"/>
                <a:ext cx="1440" cy="960"/>
                <a:chOff x="768" y="2448"/>
                <a:chExt cx="1440" cy="960"/>
              </a:xfrm>
            </p:grpSpPr>
            <p:sp>
              <p:nvSpPr>
                <p:cNvPr id="21566" name="Line 12"/>
                <p:cNvSpPr>
                  <a:spLocks noChangeShapeType="1"/>
                </p:cNvSpPr>
                <p:nvPr/>
              </p:nvSpPr>
              <p:spPr bwMode="auto">
                <a:xfrm>
                  <a:off x="768" y="292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Line 13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Line 14"/>
                <p:cNvSpPr>
                  <a:spLocks noChangeShapeType="1"/>
                </p:cNvSpPr>
                <p:nvPr/>
              </p:nvSpPr>
              <p:spPr bwMode="auto">
                <a:xfrm>
                  <a:off x="768" y="340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5091113" y="1371600"/>
            <a:ext cx="4052887" cy="4800600"/>
            <a:chOff x="384" y="864"/>
            <a:chExt cx="2304" cy="3024"/>
          </a:xfrm>
        </p:grpSpPr>
        <p:sp>
          <p:nvSpPr>
            <p:cNvPr id="21551" name="AutoShape 16"/>
            <p:cNvSpPr>
              <a:spLocks noChangeArrowheads="1"/>
            </p:cNvSpPr>
            <p:nvPr/>
          </p:nvSpPr>
          <p:spPr bwMode="auto">
            <a:xfrm>
              <a:off x="384" y="864"/>
              <a:ext cx="2304" cy="1056"/>
            </a:xfrm>
            <a:prstGeom prst="triangle">
              <a:avLst>
                <a:gd name="adj" fmla="val 50000"/>
              </a:avLst>
            </a:prstGeom>
            <a:solidFill>
              <a:srgbClr val="DA1A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Oval 17"/>
            <p:cNvSpPr>
              <a:spLocks noChangeArrowheads="1"/>
            </p:cNvSpPr>
            <p:nvPr/>
          </p:nvSpPr>
          <p:spPr bwMode="auto">
            <a:xfrm>
              <a:off x="1104" y="1200"/>
              <a:ext cx="816" cy="720"/>
            </a:xfrm>
            <a:prstGeom prst="ellipse">
              <a:avLst/>
            </a:prstGeom>
            <a:solidFill>
              <a:srgbClr val="F6FC0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53" name="Group 18"/>
            <p:cNvGrpSpPr>
              <a:grpSpLocks/>
            </p:cNvGrpSpPr>
            <p:nvPr/>
          </p:nvGrpSpPr>
          <p:grpSpPr bwMode="auto">
            <a:xfrm>
              <a:off x="672" y="1920"/>
              <a:ext cx="1680" cy="1968"/>
              <a:chOff x="3504" y="1728"/>
              <a:chExt cx="1680" cy="1968"/>
            </a:xfrm>
          </p:grpSpPr>
          <p:grpSp>
            <p:nvGrpSpPr>
              <p:cNvPr id="21554" name="Group 19"/>
              <p:cNvGrpSpPr>
                <a:grpSpLocks/>
              </p:cNvGrpSpPr>
              <p:nvPr/>
            </p:nvGrpSpPr>
            <p:grpSpPr bwMode="auto">
              <a:xfrm>
                <a:off x="3504" y="1728"/>
                <a:ext cx="1680" cy="1968"/>
                <a:chOff x="3504" y="1824"/>
                <a:chExt cx="1680" cy="1776"/>
              </a:xfrm>
            </p:grpSpPr>
            <p:sp>
              <p:nvSpPr>
                <p:cNvPr id="21559" name="Rectangle 20"/>
                <p:cNvSpPr>
                  <a:spLocks noChangeArrowheads="1"/>
                </p:cNvSpPr>
                <p:nvPr/>
              </p:nvSpPr>
              <p:spPr bwMode="auto">
                <a:xfrm>
                  <a:off x="3504" y="1824"/>
                  <a:ext cx="1680" cy="17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DFEC6"/>
                    </a:gs>
                    <a:gs pos="100000">
                      <a:srgbClr val="F6FC0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0" name="Line 21"/>
                <p:cNvSpPr>
                  <a:spLocks noChangeShapeType="1"/>
                </p:cNvSpPr>
                <p:nvPr/>
              </p:nvSpPr>
              <p:spPr bwMode="auto">
                <a:xfrm>
                  <a:off x="4320" y="1824"/>
                  <a:ext cx="0" cy="17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55" name="Group 22"/>
              <p:cNvGrpSpPr>
                <a:grpSpLocks/>
              </p:cNvGrpSpPr>
              <p:nvPr/>
            </p:nvGrpSpPr>
            <p:grpSpPr bwMode="auto">
              <a:xfrm>
                <a:off x="3600" y="2208"/>
                <a:ext cx="1440" cy="960"/>
                <a:chOff x="768" y="2448"/>
                <a:chExt cx="1440" cy="960"/>
              </a:xfrm>
            </p:grpSpPr>
            <p:sp>
              <p:nvSpPr>
                <p:cNvPr id="21556" name="Line 23"/>
                <p:cNvSpPr>
                  <a:spLocks noChangeShapeType="1"/>
                </p:cNvSpPr>
                <p:nvPr/>
              </p:nvSpPr>
              <p:spPr bwMode="auto">
                <a:xfrm>
                  <a:off x="768" y="292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Line 2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Line 25"/>
                <p:cNvSpPr>
                  <a:spLocks noChangeShapeType="1"/>
                </p:cNvSpPr>
                <p:nvPr/>
              </p:nvSpPr>
              <p:spPr bwMode="auto">
                <a:xfrm>
                  <a:off x="768" y="340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284288" y="1924050"/>
            <a:ext cx="13083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6000" b="1" dirty="0" smtClean="0"/>
              <a:t> </a:t>
            </a:r>
            <a:r>
              <a:rPr lang="sr-Cyrl-CS" sz="6000" b="1" dirty="0">
                <a:cs typeface="Arial" charset="0"/>
              </a:rPr>
              <a:t>• </a:t>
            </a:r>
            <a:r>
              <a:rPr lang="sr-Cyrl-RS" sz="6000" b="1" dirty="0" smtClean="0"/>
              <a:t>7</a:t>
            </a:r>
            <a:endParaRPr lang="en-US" sz="6000" b="1" dirty="0"/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294438" y="1981200"/>
            <a:ext cx="12955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cs typeface="Arial" charset="0"/>
              </a:rPr>
              <a:t> </a:t>
            </a:r>
            <a:r>
              <a:rPr lang="en-US" sz="6000" b="1" dirty="0">
                <a:cs typeface="Arial" charset="0"/>
              </a:rPr>
              <a:t>: </a:t>
            </a:r>
            <a:r>
              <a:rPr lang="sr-Cyrl-RS" sz="6000" b="1" dirty="0" smtClean="0">
                <a:cs typeface="Arial" charset="0"/>
              </a:rPr>
              <a:t>7</a:t>
            </a:r>
            <a:endParaRPr lang="sr-Cyrl-CS" sz="6000" b="1" dirty="0">
              <a:cs typeface="Arial" charset="0"/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051050" y="3048000"/>
            <a:ext cx="1042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DA1A06"/>
                </a:solidFill>
              </a:rPr>
              <a:t> </a:t>
            </a:r>
            <a:r>
              <a:rPr lang="sr-Cyrl-RS" sz="4800" b="1" dirty="0" smtClean="0">
                <a:solidFill>
                  <a:srgbClr val="DA1A06"/>
                </a:solidFill>
              </a:rPr>
              <a:t>21</a:t>
            </a:r>
            <a:endParaRPr lang="en-US" sz="4800" b="1" dirty="0">
              <a:solidFill>
                <a:srgbClr val="DA1A06"/>
              </a:solidFill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2051050" y="3810000"/>
            <a:ext cx="1042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RS" sz="4800" b="1" dirty="0" smtClean="0">
                <a:solidFill>
                  <a:srgbClr val="DA1A06"/>
                </a:solidFill>
              </a:rPr>
              <a:t> 70</a:t>
            </a:r>
            <a:endParaRPr lang="en-US" sz="4800" b="1" dirty="0">
              <a:solidFill>
                <a:srgbClr val="DA1A06"/>
              </a:solidFill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051050" y="4586288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DA1A06"/>
                </a:solidFill>
              </a:rPr>
              <a:t> </a:t>
            </a:r>
            <a:r>
              <a:rPr lang="sr-Cyrl-RS" sz="4800" b="1" dirty="0" smtClean="0">
                <a:solidFill>
                  <a:srgbClr val="DA1A06"/>
                </a:solidFill>
              </a:rPr>
              <a:t>63</a:t>
            </a:r>
            <a:r>
              <a:rPr lang="en-US" sz="4800" b="1" dirty="0" smtClean="0">
                <a:solidFill>
                  <a:srgbClr val="DA1A06"/>
                </a:solidFill>
              </a:rPr>
              <a:t> </a:t>
            </a:r>
            <a:endParaRPr lang="en-US" sz="4800" b="1" dirty="0">
              <a:solidFill>
                <a:srgbClr val="DA1A06"/>
              </a:solidFill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2076450" y="5410200"/>
            <a:ext cx="1042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DA1A06"/>
                </a:solidFill>
              </a:rPr>
              <a:t> </a:t>
            </a:r>
            <a:r>
              <a:rPr lang="sr-Cyrl-RS" sz="4800" b="1" dirty="0" smtClean="0">
                <a:solidFill>
                  <a:srgbClr val="DA1A06"/>
                </a:solidFill>
              </a:rPr>
              <a:t>4</a:t>
            </a:r>
            <a:r>
              <a:rPr lang="sr-Cyrl-RS" sz="4800" b="1" dirty="0">
                <a:solidFill>
                  <a:srgbClr val="DA1A06"/>
                </a:solidFill>
              </a:rPr>
              <a:t>9</a:t>
            </a:r>
            <a:endParaRPr lang="en-US" sz="4800" b="1" dirty="0">
              <a:solidFill>
                <a:srgbClr val="DA1A06"/>
              </a:solidFill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5767388" y="5348288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sr-Cyrl-RS" sz="4800" b="1" dirty="0" smtClean="0">
                <a:solidFill>
                  <a:srgbClr val="FF0000"/>
                </a:solidFill>
              </a:rPr>
              <a:t>4</a:t>
            </a:r>
            <a:r>
              <a:rPr lang="sr-Cyrl-RS" sz="4800" b="1" dirty="0">
                <a:solidFill>
                  <a:srgbClr val="FF0000"/>
                </a:solidFill>
              </a:rPr>
              <a:t>9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5767388" y="4586288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r>
              <a:rPr lang="sr-Cyrl-R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5767388" y="3824288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RS" sz="4800" b="1" dirty="0" smtClean="0">
                <a:solidFill>
                  <a:srgbClr val="FF0000"/>
                </a:solidFill>
              </a:rPr>
              <a:t>  7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5741988" y="3062288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sr-Cyrl-CS" sz="4800" b="1" dirty="0">
                <a:solidFill>
                  <a:srgbClr val="FF0000"/>
                </a:solidFill>
              </a:rPr>
              <a:t> </a:t>
            </a:r>
            <a:r>
              <a:rPr lang="sr-Cyrl-RS" sz="4800" b="1" dirty="0" smtClean="0">
                <a:solidFill>
                  <a:srgbClr val="FF0000"/>
                </a:solidFill>
              </a:rPr>
              <a:t>21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7596188" y="1882775"/>
            <a:ext cx="381000" cy="609600"/>
          </a:xfrm>
          <a:prstGeom prst="rect">
            <a:avLst/>
          </a:prstGeom>
          <a:solidFill>
            <a:srgbClr val="DA1A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2700338" y="1905000"/>
            <a:ext cx="381000" cy="609600"/>
          </a:xfrm>
          <a:prstGeom prst="rect">
            <a:avLst/>
          </a:prstGeom>
          <a:solidFill>
            <a:srgbClr val="DA1A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0" y="188640"/>
            <a:ext cx="9414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3200" b="1" dirty="0"/>
              <a:t>Рачунску операцију </a:t>
            </a:r>
            <a:r>
              <a:rPr lang="sr-Cyrl-CS" sz="3200" b="1" smtClean="0"/>
              <a:t>множење провјеравамо </a:t>
            </a:r>
            <a:endParaRPr lang="sr-Cyrl-CS" sz="3200" b="1" dirty="0"/>
          </a:p>
          <a:p>
            <a:pPr eaLnBrk="1" hangingPunct="1"/>
            <a:r>
              <a:rPr lang="sr-Cyrl-CS" sz="3200" b="1" dirty="0"/>
              <a:t>рачунском операцијом </a:t>
            </a:r>
            <a:r>
              <a:rPr lang="sr-Cyrl-CS" sz="3200" b="1" dirty="0" smtClean="0"/>
              <a:t>дијељење </a:t>
            </a:r>
            <a:r>
              <a:rPr lang="sr-Cyrl-CS" sz="3200" b="1" dirty="0"/>
              <a:t>: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3494088" y="3213100"/>
            <a:ext cx="1202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RS" sz="2800" b="1" dirty="0" smtClean="0"/>
              <a:t>je</a:t>
            </a:r>
            <a:r>
              <a:rPr lang="sr-Cyrl-RS" sz="2800" b="1" dirty="0"/>
              <a:t>р</a:t>
            </a:r>
            <a:r>
              <a:rPr lang="sr-Cyrl-CS" sz="2800" b="1" dirty="0" smtClean="0"/>
              <a:t>  </a:t>
            </a:r>
            <a:r>
              <a:rPr lang="sr-Cyrl-CS" sz="2800" b="1" dirty="0"/>
              <a:t>је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3492500" y="3917950"/>
            <a:ext cx="1202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2800" b="1" dirty="0" smtClean="0"/>
              <a:t>јер  </a:t>
            </a:r>
            <a:r>
              <a:rPr lang="sr-Cyrl-CS" sz="2800" b="1" dirty="0"/>
              <a:t>је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3490913" y="4622800"/>
            <a:ext cx="1301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2800" b="1" dirty="0"/>
              <a:t>ј</a:t>
            </a:r>
            <a:r>
              <a:rPr lang="sr-Cyrl-CS" sz="2800" b="1" dirty="0" smtClean="0"/>
              <a:t>ер   </a:t>
            </a:r>
            <a:r>
              <a:rPr lang="sr-Cyrl-CS" sz="2800" b="1" dirty="0"/>
              <a:t>је</a:t>
            </a: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3489325" y="5327650"/>
            <a:ext cx="1202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2800" b="1" dirty="0" smtClean="0"/>
              <a:t>јер  </a:t>
            </a:r>
            <a:r>
              <a:rPr lang="sr-Cyrl-CS" sz="2800" b="1" dirty="0"/>
              <a:t>је</a:t>
            </a:r>
          </a:p>
        </p:txBody>
      </p:sp>
      <p:sp>
        <p:nvSpPr>
          <p:cNvPr id="29747" name="Cloud"/>
          <p:cNvSpPr>
            <a:spLocks noChangeAspect="1" noEditPoints="1" noChangeArrowheads="1"/>
          </p:cNvSpPr>
          <p:nvPr/>
        </p:nvSpPr>
        <p:spPr bwMode="auto">
          <a:xfrm>
            <a:off x="2627313" y="1341438"/>
            <a:ext cx="579437" cy="6318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48" name="Cloud"/>
          <p:cNvSpPr>
            <a:spLocks noChangeAspect="1" noEditPoints="1" noChangeArrowheads="1"/>
          </p:cNvSpPr>
          <p:nvPr/>
        </p:nvSpPr>
        <p:spPr bwMode="auto">
          <a:xfrm>
            <a:off x="7521575" y="1428750"/>
            <a:ext cx="579438" cy="6318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9749" name="Group 53"/>
          <p:cNvGrpSpPr>
            <a:grpSpLocks/>
          </p:cNvGrpSpPr>
          <p:nvPr/>
        </p:nvGrpSpPr>
        <p:grpSpPr bwMode="auto">
          <a:xfrm>
            <a:off x="0" y="5589588"/>
            <a:ext cx="9086850" cy="1223962"/>
            <a:chOff x="0" y="3521"/>
            <a:chExt cx="5724" cy="771"/>
          </a:xfrm>
        </p:grpSpPr>
        <p:sp>
          <p:nvSpPr>
            <p:cNvPr id="21539" name="Tree"/>
            <p:cNvSpPr>
              <a:spLocks noEditPoints="1" noChangeArrowheads="1"/>
            </p:cNvSpPr>
            <p:nvPr/>
          </p:nvSpPr>
          <p:spPr bwMode="auto">
            <a:xfrm>
              <a:off x="0" y="3521"/>
              <a:ext cx="477" cy="726"/>
            </a:xfrm>
            <a:custGeom>
              <a:avLst/>
              <a:gdLst>
                <a:gd name="T0" fmla="*/ 239 w 21600"/>
                <a:gd name="T1" fmla="*/ 0 h 21600"/>
                <a:gd name="T2" fmla="*/ 136 w 21600"/>
                <a:gd name="T3" fmla="*/ 188 h 21600"/>
                <a:gd name="T4" fmla="*/ 68 w 21600"/>
                <a:gd name="T5" fmla="*/ 375 h 21600"/>
                <a:gd name="T6" fmla="*/ 0 w 21600"/>
                <a:gd name="T7" fmla="*/ 563 h 21600"/>
                <a:gd name="T8" fmla="*/ 341 w 21600"/>
                <a:gd name="T9" fmla="*/ 188 h 21600"/>
                <a:gd name="T10" fmla="*/ 409 w 21600"/>
                <a:gd name="T11" fmla="*/ 375 h 21600"/>
                <a:gd name="T12" fmla="*/ 477 w 21600"/>
                <a:gd name="T13" fmla="*/ 563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70 w 21600"/>
                <a:gd name="T22" fmla="*/ 22463 h 21600"/>
                <a:gd name="T23" fmla="*/ 21057 w 21600"/>
                <a:gd name="T24" fmla="*/ 2829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Tree"/>
            <p:cNvSpPr>
              <a:spLocks noEditPoints="1" noChangeArrowheads="1"/>
            </p:cNvSpPr>
            <p:nvPr/>
          </p:nvSpPr>
          <p:spPr bwMode="auto">
            <a:xfrm>
              <a:off x="590" y="3884"/>
              <a:ext cx="385" cy="408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05 h 21600"/>
                <a:gd name="T4" fmla="*/ 55 w 21600"/>
                <a:gd name="T5" fmla="*/ 211 h 21600"/>
                <a:gd name="T6" fmla="*/ 0 w 21600"/>
                <a:gd name="T7" fmla="*/ 316 h 21600"/>
                <a:gd name="T8" fmla="*/ 275 w 21600"/>
                <a:gd name="T9" fmla="*/ 105 h 21600"/>
                <a:gd name="T10" fmla="*/ 330 w 21600"/>
                <a:gd name="T11" fmla="*/ 211 h 21600"/>
                <a:gd name="T12" fmla="*/ 385 w 21600"/>
                <a:gd name="T13" fmla="*/ 316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47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Tree"/>
            <p:cNvSpPr>
              <a:spLocks noEditPoints="1" noChangeArrowheads="1"/>
            </p:cNvSpPr>
            <p:nvPr/>
          </p:nvSpPr>
          <p:spPr bwMode="auto">
            <a:xfrm>
              <a:off x="1067" y="3884"/>
              <a:ext cx="385" cy="408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05 h 21600"/>
                <a:gd name="T4" fmla="*/ 55 w 21600"/>
                <a:gd name="T5" fmla="*/ 211 h 21600"/>
                <a:gd name="T6" fmla="*/ 0 w 21600"/>
                <a:gd name="T7" fmla="*/ 316 h 21600"/>
                <a:gd name="T8" fmla="*/ 275 w 21600"/>
                <a:gd name="T9" fmla="*/ 105 h 21600"/>
                <a:gd name="T10" fmla="*/ 330 w 21600"/>
                <a:gd name="T11" fmla="*/ 211 h 21600"/>
                <a:gd name="T12" fmla="*/ 385 w 21600"/>
                <a:gd name="T13" fmla="*/ 316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47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Tree"/>
            <p:cNvSpPr>
              <a:spLocks noEditPoints="1" noChangeArrowheads="1"/>
            </p:cNvSpPr>
            <p:nvPr/>
          </p:nvSpPr>
          <p:spPr bwMode="auto">
            <a:xfrm>
              <a:off x="1544" y="3884"/>
              <a:ext cx="385" cy="408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05 h 21600"/>
                <a:gd name="T4" fmla="*/ 55 w 21600"/>
                <a:gd name="T5" fmla="*/ 211 h 21600"/>
                <a:gd name="T6" fmla="*/ 0 w 21600"/>
                <a:gd name="T7" fmla="*/ 316 h 21600"/>
                <a:gd name="T8" fmla="*/ 275 w 21600"/>
                <a:gd name="T9" fmla="*/ 105 h 21600"/>
                <a:gd name="T10" fmla="*/ 330 w 21600"/>
                <a:gd name="T11" fmla="*/ 211 h 21600"/>
                <a:gd name="T12" fmla="*/ 385 w 21600"/>
                <a:gd name="T13" fmla="*/ 316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47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Tree"/>
            <p:cNvSpPr>
              <a:spLocks noEditPoints="1" noChangeArrowheads="1"/>
            </p:cNvSpPr>
            <p:nvPr/>
          </p:nvSpPr>
          <p:spPr bwMode="auto">
            <a:xfrm>
              <a:off x="2021" y="3702"/>
              <a:ext cx="385" cy="544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41 h 21600"/>
                <a:gd name="T4" fmla="*/ 55 w 21600"/>
                <a:gd name="T5" fmla="*/ 281 h 21600"/>
                <a:gd name="T6" fmla="*/ 0 w 21600"/>
                <a:gd name="T7" fmla="*/ 422 h 21600"/>
                <a:gd name="T8" fmla="*/ 275 w 21600"/>
                <a:gd name="T9" fmla="*/ 141 h 21600"/>
                <a:gd name="T10" fmla="*/ 330 w 21600"/>
                <a:gd name="T11" fmla="*/ 281 h 21600"/>
                <a:gd name="T12" fmla="*/ 385 w 21600"/>
                <a:gd name="T13" fmla="*/ 422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74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Tree"/>
            <p:cNvSpPr>
              <a:spLocks noEditPoints="1" noChangeArrowheads="1"/>
            </p:cNvSpPr>
            <p:nvPr/>
          </p:nvSpPr>
          <p:spPr bwMode="auto">
            <a:xfrm>
              <a:off x="2495" y="3657"/>
              <a:ext cx="385" cy="590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52 h 21600"/>
                <a:gd name="T4" fmla="*/ 55 w 21600"/>
                <a:gd name="T5" fmla="*/ 305 h 21600"/>
                <a:gd name="T6" fmla="*/ 0 w 21600"/>
                <a:gd name="T7" fmla="*/ 457 h 21600"/>
                <a:gd name="T8" fmla="*/ 275 w 21600"/>
                <a:gd name="T9" fmla="*/ 152 h 21600"/>
                <a:gd name="T10" fmla="*/ 330 w 21600"/>
                <a:gd name="T11" fmla="*/ 305 h 21600"/>
                <a:gd name="T12" fmla="*/ 385 w 21600"/>
                <a:gd name="T13" fmla="*/ 457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42 h 21600"/>
                <a:gd name="T23" fmla="*/ 21095 w 21600"/>
                <a:gd name="T24" fmla="*/ 283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Tree"/>
            <p:cNvSpPr>
              <a:spLocks noEditPoints="1" noChangeArrowheads="1"/>
            </p:cNvSpPr>
            <p:nvPr/>
          </p:nvSpPr>
          <p:spPr bwMode="auto">
            <a:xfrm>
              <a:off x="2969" y="3702"/>
              <a:ext cx="385" cy="544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41 h 21600"/>
                <a:gd name="T4" fmla="*/ 55 w 21600"/>
                <a:gd name="T5" fmla="*/ 281 h 21600"/>
                <a:gd name="T6" fmla="*/ 0 w 21600"/>
                <a:gd name="T7" fmla="*/ 422 h 21600"/>
                <a:gd name="T8" fmla="*/ 275 w 21600"/>
                <a:gd name="T9" fmla="*/ 141 h 21600"/>
                <a:gd name="T10" fmla="*/ 330 w 21600"/>
                <a:gd name="T11" fmla="*/ 281 h 21600"/>
                <a:gd name="T12" fmla="*/ 385 w 21600"/>
                <a:gd name="T13" fmla="*/ 422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74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Tree"/>
            <p:cNvSpPr>
              <a:spLocks noEditPoints="1" noChangeArrowheads="1"/>
            </p:cNvSpPr>
            <p:nvPr/>
          </p:nvSpPr>
          <p:spPr bwMode="auto">
            <a:xfrm>
              <a:off x="3443" y="3884"/>
              <a:ext cx="385" cy="408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05 h 21600"/>
                <a:gd name="T4" fmla="*/ 55 w 21600"/>
                <a:gd name="T5" fmla="*/ 211 h 21600"/>
                <a:gd name="T6" fmla="*/ 0 w 21600"/>
                <a:gd name="T7" fmla="*/ 316 h 21600"/>
                <a:gd name="T8" fmla="*/ 275 w 21600"/>
                <a:gd name="T9" fmla="*/ 105 h 21600"/>
                <a:gd name="T10" fmla="*/ 330 w 21600"/>
                <a:gd name="T11" fmla="*/ 211 h 21600"/>
                <a:gd name="T12" fmla="*/ 385 w 21600"/>
                <a:gd name="T13" fmla="*/ 316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47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Tree"/>
            <p:cNvSpPr>
              <a:spLocks noEditPoints="1" noChangeArrowheads="1"/>
            </p:cNvSpPr>
            <p:nvPr/>
          </p:nvSpPr>
          <p:spPr bwMode="auto">
            <a:xfrm>
              <a:off x="3917" y="3884"/>
              <a:ext cx="385" cy="408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05 h 21600"/>
                <a:gd name="T4" fmla="*/ 55 w 21600"/>
                <a:gd name="T5" fmla="*/ 211 h 21600"/>
                <a:gd name="T6" fmla="*/ 0 w 21600"/>
                <a:gd name="T7" fmla="*/ 316 h 21600"/>
                <a:gd name="T8" fmla="*/ 275 w 21600"/>
                <a:gd name="T9" fmla="*/ 105 h 21600"/>
                <a:gd name="T10" fmla="*/ 330 w 21600"/>
                <a:gd name="T11" fmla="*/ 211 h 21600"/>
                <a:gd name="T12" fmla="*/ 385 w 21600"/>
                <a:gd name="T13" fmla="*/ 316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47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Tree"/>
            <p:cNvSpPr>
              <a:spLocks noEditPoints="1" noChangeArrowheads="1"/>
            </p:cNvSpPr>
            <p:nvPr/>
          </p:nvSpPr>
          <p:spPr bwMode="auto">
            <a:xfrm>
              <a:off x="4391" y="3884"/>
              <a:ext cx="385" cy="408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05 h 21600"/>
                <a:gd name="T4" fmla="*/ 55 w 21600"/>
                <a:gd name="T5" fmla="*/ 211 h 21600"/>
                <a:gd name="T6" fmla="*/ 0 w 21600"/>
                <a:gd name="T7" fmla="*/ 316 h 21600"/>
                <a:gd name="T8" fmla="*/ 275 w 21600"/>
                <a:gd name="T9" fmla="*/ 105 h 21600"/>
                <a:gd name="T10" fmla="*/ 330 w 21600"/>
                <a:gd name="T11" fmla="*/ 211 h 21600"/>
                <a:gd name="T12" fmla="*/ 385 w 21600"/>
                <a:gd name="T13" fmla="*/ 316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47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Tree"/>
            <p:cNvSpPr>
              <a:spLocks noEditPoints="1" noChangeArrowheads="1"/>
            </p:cNvSpPr>
            <p:nvPr/>
          </p:nvSpPr>
          <p:spPr bwMode="auto">
            <a:xfrm>
              <a:off x="4865" y="3884"/>
              <a:ext cx="385" cy="408"/>
            </a:xfrm>
            <a:custGeom>
              <a:avLst/>
              <a:gdLst>
                <a:gd name="T0" fmla="*/ 193 w 21600"/>
                <a:gd name="T1" fmla="*/ 0 h 21600"/>
                <a:gd name="T2" fmla="*/ 110 w 21600"/>
                <a:gd name="T3" fmla="*/ 105 h 21600"/>
                <a:gd name="T4" fmla="*/ 55 w 21600"/>
                <a:gd name="T5" fmla="*/ 211 h 21600"/>
                <a:gd name="T6" fmla="*/ 0 w 21600"/>
                <a:gd name="T7" fmla="*/ 316 h 21600"/>
                <a:gd name="T8" fmla="*/ 275 w 21600"/>
                <a:gd name="T9" fmla="*/ 105 h 21600"/>
                <a:gd name="T10" fmla="*/ 330 w 21600"/>
                <a:gd name="T11" fmla="*/ 211 h 21600"/>
                <a:gd name="T12" fmla="*/ 385 w 21600"/>
                <a:gd name="T13" fmla="*/ 316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85 w 21600"/>
                <a:gd name="T22" fmla="*/ 22447 h 21600"/>
                <a:gd name="T23" fmla="*/ 21095 w 21600"/>
                <a:gd name="T24" fmla="*/ 28271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Tree"/>
            <p:cNvSpPr>
              <a:spLocks noEditPoints="1" noChangeArrowheads="1"/>
            </p:cNvSpPr>
            <p:nvPr/>
          </p:nvSpPr>
          <p:spPr bwMode="auto">
            <a:xfrm>
              <a:off x="5239" y="3566"/>
              <a:ext cx="485" cy="726"/>
            </a:xfrm>
            <a:custGeom>
              <a:avLst/>
              <a:gdLst>
                <a:gd name="T0" fmla="*/ 243 w 21600"/>
                <a:gd name="T1" fmla="*/ 0 h 21600"/>
                <a:gd name="T2" fmla="*/ 139 w 21600"/>
                <a:gd name="T3" fmla="*/ 188 h 21600"/>
                <a:gd name="T4" fmla="*/ 69 w 21600"/>
                <a:gd name="T5" fmla="*/ 375 h 21600"/>
                <a:gd name="T6" fmla="*/ 0 w 21600"/>
                <a:gd name="T7" fmla="*/ 563 h 21600"/>
                <a:gd name="T8" fmla="*/ 346 w 21600"/>
                <a:gd name="T9" fmla="*/ 188 h 21600"/>
                <a:gd name="T10" fmla="*/ 416 w 21600"/>
                <a:gd name="T11" fmla="*/ 375 h 21600"/>
                <a:gd name="T12" fmla="*/ 485 w 21600"/>
                <a:gd name="T13" fmla="*/ 563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7 w 21600"/>
                <a:gd name="T22" fmla="*/ 22463 h 21600"/>
                <a:gd name="T23" fmla="*/ 21066 w 21600"/>
                <a:gd name="T24" fmla="*/ 2829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6748"/>
                  </a:moveTo>
                  <a:lnTo>
                    <a:pt x="9257" y="16748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6748"/>
                  </a:lnTo>
                  <a:lnTo>
                    <a:pt x="21600" y="16748"/>
                  </a:lnTo>
                  <a:lnTo>
                    <a:pt x="12343" y="11165"/>
                  </a:lnTo>
                  <a:lnTo>
                    <a:pt x="18514" y="11165"/>
                  </a:lnTo>
                  <a:lnTo>
                    <a:pt x="12343" y="5583"/>
                  </a:lnTo>
                  <a:lnTo>
                    <a:pt x="15429" y="5583"/>
                  </a:lnTo>
                  <a:lnTo>
                    <a:pt x="10800" y="0"/>
                  </a:lnTo>
                  <a:lnTo>
                    <a:pt x="6171" y="5583"/>
                  </a:lnTo>
                  <a:lnTo>
                    <a:pt x="9257" y="5583"/>
                  </a:lnTo>
                  <a:lnTo>
                    <a:pt x="3086" y="11165"/>
                  </a:lnTo>
                  <a:lnTo>
                    <a:pt x="9257" y="11165"/>
                  </a:lnTo>
                  <a:lnTo>
                    <a:pt x="0" y="16748"/>
                  </a:lnTo>
                  <a:close/>
                </a:path>
              </a:pathLst>
            </a:custGeom>
            <a:gradFill rotWithShape="1">
              <a:gsLst>
                <a:gs pos="0">
                  <a:srgbClr val="185E18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8" name="AutoShape 6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9788" y="6524625"/>
            <a:ext cx="431800" cy="287338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8FCC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99592" y="306896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42708"/>
                </a:solidFill>
              </a:rPr>
              <a:t>3</a:t>
            </a:r>
            <a:endParaRPr lang="en-US" sz="4800" b="1" dirty="0">
              <a:solidFill>
                <a:srgbClr val="C42708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1560" y="378904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42708"/>
                </a:solidFill>
              </a:rPr>
              <a:t>10</a:t>
            </a:r>
            <a:endParaRPr lang="en-US" sz="4800" b="1" dirty="0">
              <a:solidFill>
                <a:srgbClr val="C42708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458112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3300"/>
                </a:solidFill>
              </a:rPr>
              <a:t>9</a:t>
            </a:r>
            <a:endParaRPr lang="en-US" sz="4800" b="1" dirty="0">
              <a:solidFill>
                <a:srgbClr val="CC33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9592" y="537321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3300"/>
                </a:solidFill>
              </a:rPr>
              <a:t>7</a:t>
            </a:r>
            <a:endParaRPr lang="en-US" sz="4800" b="1" dirty="0">
              <a:solidFill>
                <a:srgbClr val="CC33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08304" y="306896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42708"/>
                </a:solidFill>
              </a:rPr>
              <a:t>3</a:t>
            </a:r>
            <a:endParaRPr lang="en-US" sz="4800" b="1" dirty="0">
              <a:solidFill>
                <a:srgbClr val="C42708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92280" y="378904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42708"/>
                </a:solidFill>
              </a:rPr>
              <a:t>10</a:t>
            </a:r>
            <a:endParaRPr lang="en-US" sz="4800" b="1" dirty="0">
              <a:solidFill>
                <a:srgbClr val="C42708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52320" y="458112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3300"/>
                </a:solidFill>
              </a:rPr>
              <a:t>9</a:t>
            </a:r>
            <a:endParaRPr lang="en-US" sz="4800" b="1" dirty="0">
              <a:solidFill>
                <a:srgbClr val="CC33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52320" y="530120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3300"/>
                </a:solidFill>
              </a:rPr>
              <a:t>7</a:t>
            </a:r>
            <a:endParaRPr lang="en-US" sz="4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2390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6" grpId="1" animBg="1"/>
      <p:bldP spid="29722" grpId="0"/>
      <p:bldP spid="29727" grpId="0"/>
      <p:bldP spid="29728" grpId="0"/>
      <p:bldP spid="29736" grpId="0"/>
      <p:bldP spid="29737" grpId="0"/>
      <p:bldP spid="29738" grpId="0"/>
      <p:bldP spid="29739" grpId="0"/>
      <p:bldP spid="29740" grpId="0" animBg="1"/>
      <p:bldP spid="29741" grpId="0" animBg="1"/>
      <p:bldP spid="29742" grpId="0"/>
      <p:bldP spid="29745" grpId="0"/>
      <p:bldP spid="29746" grpId="0"/>
      <p:bldP spid="63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4" name="Text Box 122"/>
          <p:cNvSpPr txBox="1">
            <a:spLocks noChangeArrowheads="1"/>
          </p:cNvSpPr>
          <p:nvPr/>
        </p:nvSpPr>
        <p:spPr bwMode="auto">
          <a:xfrm>
            <a:off x="322263" y="-92075"/>
            <a:ext cx="8713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3600" b="1" dirty="0"/>
              <a:t>   Попуни           </a:t>
            </a:r>
            <a:r>
              <a:rPr lang="sr-Cyrl-CS" sz="3600" b="1" dirty="0" smtClean="0"/>
              <a:t>празна              мјеста</a:t>
            </a:r>
            <a:r>
              <a:rPr lang="sr-Cyrl-CS" sz="3600" b="1" dirty="0"/>
              <a:t>:</a:t>
            </a:r>
          </a:p>
        </p:txBody>
      </p:sp>
      <p:sp>
        <p:nvSpPr>
          <p:cNvPr id="14350" name="AutoShape 25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61375" y="6453188"/>
            <a:ext cx="431800" cy="287337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8FCC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3" descr="C:\Users\PC\AppData\Local\Microsoft\Windows\Temporary Internet Files\Content.IE5\M23633X1\137019128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6359034" cy="5505414"/>
          </a:xfrm>
          <a:prstGeom prst="rect">
            <a:avLst/>
          </a:prstGeom>
          <a:noFill/>
        </p:spPr>
      </p:pic>
      <p:sp>
        <p:nvSpPr>
          <p:cNvPr id="255" name="TextBox 254"/>
          <p:cNvSpPr txBox="1"/>
          <p:nvPr/>
        </p:nvSpPr>
        <p:spPr>
          <a:xfrm>
            <a:off x="827584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 </a:t>
            </a:r>
            <a:r>
              <a:rPr lang="en-US" b="1" dirty="0" smtClean="0">
                <a:sym typeface="Symbol"/>
              </a:rPr>
              <a:t></a:t>
            </a:r>
            <a:r>
              <a:rPr lang="en-US" b="1" dirty="0" smtClean="0"/>
              <a:t>        = 63</a:t>
            </a:r>
            <a:endParaRPr lang="en-US" b="1" dirty="0"/>
          </a:p>
        </p:txBody>
      </p:sp>
      <p:sp>
        <p:nvSpPr>
          <p:cNvPr id="257" name="TextBox 256"/>
          <p:cNvSpPr txBox="1"/>
          <p:nvPr/>
        </p:nvSpPr>
        <p:spPr>
          <a:xfrm>
            <a:off x="2915816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 </a:t>
            </a:r>
            <a:r>
              <a:rPr lang="en-US" b="1" dirty="0" smtClean="0"/>
              <a:t>7=21</a:t>
            </a:r>
            <a:endParaRPr lang="en-US" b="1" dirty="0"/>
          </a:p>
        </p:txBody>
      </p:sp>
      <p:sp>
        <p:nvSpPr>
          <p:cNvPr id="258" name="TextBox 257"/>
          <p:cNvSpPr txBox="1"/>
          <p:nvPr/>
        </p:nvSpPr>
        <p:spPr>
          <a:xfrm>
            <a:off x="2339752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 </a:t>
            </a:r>
            <a:r>
              <a:rPr lang="en-US" b="1" dirty="0" smtClean="0">
                <a:sym typeface="Symbol"/>
              </a:rPr>
              <a:t></a:t>
            </a:r>
            <a:r>
              <a:rPr lang="en-US" b="1" dirty="0" smtClean="0"/>
              <a:t>       = 49</a:t>
            </a:r>
            <a:endParaRPr lang="en-US" b="1" dirty="0"/>
          </a:p>
        </p:txBody>
      </p:sp>
      <p:sp>
        <p:nvSpPr>
          <p:cNvPr id="259" name="TextBox 258"/>
          <p:cNvSpPr txBox="1"/>
          <p:nvPr/>
        </p:nvSpPr>
        <p:spPr>
          <a:xfrm>
            <a:off x="5868144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70 :       =10</a:t>
            </a:r>
            <a:endParaRPr lang="en-US" b="1" dirty="0"/>
          </a:p>
        </p:txBody>
      </p:sp>
      <p:sp>
        <p:nvSpPr>
          <p:cNvPr id="260" name="TextBox 259"/>
          <p:cNvSpPr txBox="1"/>
          <p:nvPr/>
        </p:nvSpPr>
        <p:spPr>
          <a:xfrm>
            <a:off x="4355976" y="52292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: 7 = 2</a:t>
            </a:r>
            <a:endParaRPr lang="en-US" b="1" dirty="0"/>
          </a:p>
        </p:txBody>
      </p:sp>
      <p:sp>
        <p:nvSpPr>
          <p:cNvPr id="261" name="TextBox 260"/>
          <p:cNvSpPr txBox="1"/>
          <p:nvPr/>
        </p:nvSpPr>
        <p:spPr>
          <a:xfrm>
            <a:off x="3851920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28:       =4</a:t>
            </a:r>
            <a:endParaRPr lang="en-US" b="1" dirty="0"/>
          </a:p>
        </p:txBody>
      </p:sp>
      <p:pic>
        <p:nvPicPr>
          <p:cNvPr id="2052" name="Picture 4" descr="C:\Users\PC\AppData\Local\Microsoft\Windows\Temporary Internet Files\Content.IE5\M23633X1\137019128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0848"/>
            <a:ext cx="2016224" cy="22768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57332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51571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2068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gradFill rotWithShape="1">
            <a:gsLst>
              <a:gs pos="0">
                <a:srgbClr val="A603AB">
                  <a:alpha val="29999"/>
                </a:srgbClr>
              </a:gs>
              <a:gs pos="21001">
                <a:srgbClr val="0819FB">
                  <a:alpha val="29999"/>
                </a:srgbClr>
              </a:gs>
              <a:gs pos="35001">
                <a:srgbClr val="1A8D48">
                  <a:alpha val="29999"/>
                </a:srgbClr>
              </a:gs>
              <a:gs pos="52000">
                <a:srgbClr val="FFFF00">
                  <a:alpha val="29999"/>
                </a:srgbClr>
              </a:gs>
              <a:gs pos="73000">
                <a:srgbClr val="EE3F17">
                  <a:alpha val="29999"/>
                </a:srgbClr>
              </a:gs>
              <a:gs pos="88000">
                <a:srgbClr val="E81766">
                  <a:alpha val="29999"/>
                </a:srgbClr>
              </a:gs>
              <a:gs pos="100000">
                <a:srgbClr val="A603AB">
                  <a:alpha val="29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81063" y="-152400"/>
            <a:ext cx="7500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4400" b="1"/>
              <a:t>Парове обој истом бојом :</a:t>
            </a:r>
            <a:endParaRPr lang="en-US" sz="4400" b="1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92075" y="5530850"/>
            <a:ext cx="2895600" cy="1066800"/>
            <a:chOff x="0" y="3456"/>
            <a:chExt cx="1824" cy="672"/>
          </a:xfrm>
        </p:grpSpPr>
        <p:sp>
          <p:nvSpPr>
            <p:cNvPr id="22610" name="AutoShape 5"/>
            <p:cNvSpPr>
              <a:spLocks noChangeArrowheads="1"/>
            </p:cNvSpPr>
            <p:nvPr/>
          </p:nvSpPr>
          <p:spPr bwMode="auto">
            <a:xfrm>
              <a:off x="0" y="3456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Text Box 6"/>
            <p:cNvSpPr txBox="1">
              <a:spLocks noChangeArrowheads="1"/>
            </p:cNvSpPr>
            <p:nvPr/>
          </p:nvSpPr>
          <p:spPr bwMode="auto">
            <a:xfrm>
              <a:off x="480" y="3576"/>
              <a:ext cx="83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Cyrl-RS" sz="4000" b="1" dirty="0"/>
                <a:t>4</a:t>
              </a:r>
              <a:r>
                <a:rPr lang="en-US" sz="4000" b="1" dirty="0" smtClean="0"/>
                <a:t> </a:t>
              </a:r>
              <a:r>
                <a:rPr lang="sr-Cyrl-RS" sz="4000" b="1" dirty="0">
                  <a:cs typeface="Arial" charset="0"/>
                </a:rPr>
                <a:t>х</a:t>
              </a:r>
              <a:r>
                <a:rPr lang="en-US" sz="4000" b="1" dirty="0" smtClean="0">
                  <a:cs typeface="Arial" charset="0"/>
                </a:rPr>
                <a:t> </a:t>
              </a:r>
              <a:r>
                <a:rPr lang="sr-Cyrl-RS" sz="4000" b="1" dirty="0">
                  <a:cs typeface="Arial" charset="0"/>
                </a:rPr>
                <a:t>7</a:t>
              </a:r>
              <a:endParaRPr lang="en-US" sz="4000" b="1" dirty="0">
                <a:cs typeface="Arial" charset="0"/>
              </a:endParaRPr>
            </a:p>
          </p:txBody>
        </p:sp>
      </p:grp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92075" y="5530850"/>
            <a:ext cx="2895600" cy="1066800"/>
            <a:chOff x="0" y="3456"/>
            <a:chExt cx="1824" cy="672"/>
          </a:xfrm>
        </p:grpSpPr>
        <p:sp>
          <p:nvSpPr>
            <p:cNvPr id="22608" name="AutoShape 8"/>
            <p:cNvSpPr>
              <a:spLocks noChangeArrowheads="1"/>
            </p:cNvSpPr>
            <p:nvPr/>
          </p:nvSpPr>
          <p:spPr bwMode="auto">
            <a:xfrm>
              <a:off x="0" y="3456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9" name="Text Box 9"/>
            <p:cNvSpPr txBox="1">
              <a:spLocks noChangeArrowheads="1"/>
            </p:cNvSpPr>
            <p:nvPr/>
          </p:nvSpPr>
          <p:spPr bwMode="auto">
            <a:xfrm>
              <a:off x="480" y="3576"/>
              <a:ext cx="11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4000" b="1" dirty="0">
                <a:cs typeface="Arial" charset="0"/>
              </a:endParaRPr>
            </a:p>
          </p:txBody>
        </p:sp>
      </p:grp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92075" y="3284538"/>
            <a:ext cx="2895600" cy="1066800"/>
            <a:chOff x="48" y="2256"/>
            <a:chExt cx="1824" cy="672"/>
          </a:xfrm>
        </p:grpSpPr>
        <p:sp>
          <p:nvSpPr>
            <p:cNvPr id="22606" name="AutoShape 11"/>
            <p:cNvSpPr>
              <a:spLocks noChangeArrowheads="1"/>
            </p:cNvSpPr>
            <p:nvPr/>
          </p:nvSpPr>
          <p:spPr bwMode="auto">
            <a:xfrm>
              <a:off x="48" y="2256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Text Box 12"/>
            <p:cNvSpPr txBox="1">
              <a:spLocks noChangeArrowheads="1"/>
            </p:cNvSpPr>
            <p:nvPr/>
          </p:nvSpPr>
          <p:spPr bwMode="auto">
            <a:xfrm>
              <a:off x="505" y="2352"/>
              <a:ext cx="11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4000" b="1" dirty="0">
                <a:cs typeface="Arial" charset="0"/>
              </a:endParaRP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92075" y="3284538"/>
            <a:ext cx="2895600" cy="1066800"/>
            <a:chOff x="48" y="2256"/>
            <a:chExt cx="1824" cy="672"/>
          </a:xfrm>
        </p:grpSpPr>
        <p:sp>
          <p:nvSpPr>
            <p:cNvPr id="22604" name="AutoShape 14"/>
            <p:cNvSpPr>
              <a:spLocks noChangeArrowheads="1"/>
            </p:cNvSpPr>
            <p:nvPr/>
          </p:nvSpPr>
          <p:spPr bwMode="auto">
            <a:xfrm>
              <a:off x="48" y="2256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5" name="Text Box 15"/>
            <p:cNvSpPr txBox="1">
              <a:spLocks noChangeArrowheads="1"/>
            </p:cNvSpPr>
            <p:nvPr/>
          </p:nvSpPr>
          <p:spPr bwMode="auto">
            <a:xfrm>
              <a:off x="588" y="2348"/>
              <a:ext cx="74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Cyrl-RS" sz="4000" b="1" dirty="0" smtClean="0"/>
                <a:t>35</a:t>
              </a:r>
              <a:r>
                <a:rPr lang="en-US" sz="4000" b="1" dirty="0" smtClean="0">
                  <a:cs typeface="Arial" charset="0"/>
                </a:rPr>
                <a:t>:</a:t>
              </a:r>
              <a:r>
                <a:rPr lang="sr-Cyrl-RS" sz="3600" b="1" dirty="0" smtClean="0">
                  <a:cs typeface="Arial" charset="0"/>
                </a:rPr>
                <a:t>7</a:t>
              </a:r>
              <a:endParaRPr lang="en-US" sz="3600" b="1" dirty="0">
                <a:cs typeface="Arial" charset="0"/>
              </a:endParaRPr>
            </a:p>
          </p:txBody>
        </p:sp>
      </p:grp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1447800" y="1524000"/>
            <a:ext cx="1447800" cy="1371600"/>
            <a:chOff x="912" y="192"/>
            <a:chExt cx="912" cy="864"/>
          </a:xfrm>
        </p:grpSpPr>
        <p:sp>
          <p:nvSpPr>
            <p:cNvPr id="22598" name="AutoShape 17"/>
            <p:cNvSpPr>
              <a:spLocks noChangeArrowheads="1"/>
            </p:cNvSpPr>
            <p:nvPr/>
          </p:nvSpPr>
          <p:spPr bwMode="auto">
            <a:xfrm rot="-2856471">
              <a:off x="1104" y="288"/>
              <a:ext cx="480" cy="288"/>
            </a:xfrm>
            <a:prstGeom prst="cloudCallout">
              <a:avLst>
                <a:gd name="adj1" fmla="val -65287"/>
                <a:gd name="adj2" fmla="val 20667"/>
              </a:avLst>
            </a:prstGeom>
            <a:gradFill rotWithShape="1">
              <a:gsLst>
                <a:gs pos="0">
                  <a:srgbClr val="FFFFCC"/>
                </a:gs>
                <a:gs pos="50000">
                  <a:srgbClr val="996633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en-US"/>
            </a:p>
          </p:txBody>
        </p:sp>
        <p:grpSp>
          <p:nvGrpSpPr>
            <p:cNvPr id="22599" name="Group 18"/>
            <p:cNvGrpSpPr>
              <a:grpSpLocks/>
            </p:cNvGrpSpPr>
            <p:nvPr/>
          </p:nvGrpSpPr>
          <p:grpSpPr bwMode="auto">
            <a:xfrm>
              <a:off x="912" y="480"/>
              <a:ext cx="912" cy="576"/>
              <a:chOff x="912" y="672"/>
              <a:chExt cx="912" cy="576"/>
            </a:xfrm>
          </p:grpSpPr>
          <p:grpSp>
            <p:nvGrpSpPr>
              <p:cNvPr id="22600" name="Group 19"/>
              <p:cNvGrpSpPr>
                <a:grpSpLocks/>
              </p:cNvGrpSpPr>
              <p:nvPr/>
            </p:nvGrpSpPr>
            <p:grpSpPr bwMode="auto">
              <a:xfrm>
                <a:off x="912" y="672"/>
                <a:ext cx="912" cy="576"/>
                <a:chOff x="528" y="3168"/>
                <a:chExt cx="912" cy="576"/>
              </a:xfrm>
            </p:grpSpPr>
            <p:sp>
              <p:nvSpPr>
                <p:cNvPr id="22602" name="AutoShape 20"/>
                <p:cNvSpPr>
                  <a:spLocks noChangeArrowheads="1"/>
                </p:cNvSpPr>
                <p:nvPr/>
              </p:nvSpPr>
              <p:spPr bwMode="auto">
                <a:xfrm>
                  <a:off x="528" y="3168"/>
                  <a:ext cx="720" cy="576"/>
                </a:xfrm>
                <a:prstGeom prst="flowChartManualOperation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3" name="AutoShape 21"/>
                <p:cNvSpPr>
                  <a:spLocks noChangeArrowheads="1"/>
                </p:cNvSpPr>
                <p:nvPr/>
              </p:nvSpPr>
              <p:spPr bwMode="auto">
                <a:xfrm rot="6228785">
                  <a:off x="1080" y="3096"/>
                  <a:ext cx="288" cy="432"/>
                </a:xfrm>
                <a:custGeom>
                  <a:avLst/>
                  <a:gdLst>
                    <a:gd name="T0" fmla="*/ 144 w 21600"/>
                    <a:gd name="T1" fmla="*/ 0 h 21600"/>
                    <a:gd name="T2" fmla="*/ 36 w 21600"/>
                    <a:gd name="T3" fmla="*/ 216 h 21600"/>
                    <a:gd name="T4" fmla="*/ 144 w 21600"/>
                    <a:gd name="T5" fmla="*/ 108 h 21600"/>
                    <a:gd name="T6" fmla="*/ 252 w 21600"/>
                    <a:gd name="T7" fmla="*/ 21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01" name="Text Box 22"/>
              <p:cNvSpPr txBox="1">
                <a:spLocks noChangeArrowheads="1"/>
              </p:cNvSpPr>
              <p:nvPr/>
            </p:nvSpPr>
            <p:spPr bwMode="auto">
              <a:xfrm>
                <a:off x="1008" y="681"/>
                <a:ext cx="549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sr-Cyrl-RS" sz="4800" b="1" dirty="0" smtClean="0"/>
                  <a:t>28</a:t>
                </a:r>
                <a:endParaRPr lang="en-US" sz="4800" b="1" dirty="0"/>
              </a:p>
            </p:txBody>
          </p:sp>
        </p:grpSp>
      </p:grp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3116263" y="5530850"/>
            <a:ext cx="2895600" cy="1066800"/>
            <a:chOff x="1968" y="3456"/>
            <a:chExt cx="1824" cy="672"/>
          </a:xfrm>
        </p:grpSpPr>
        <p:sp>
          <p:nvSpPr>
            <p:cNvPr id="22596" name="AutoShape 24"/>
            <p:cNvSpPr>
              <a:spLocks noChangeArrowheads="1"/>
            </p:cNvSpPr>
            <p:nvPr/>
          </p:nvSpPr>
          <p:spPr bwMode="auto">
            <a:xfrm>
              <a:off x="1968" y="3456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Text Box 25"/>
            <p:cNvSpPr txBox="1">
              <a:spLocks noChangeArrowheads="1"/>
            </p:cNvSpPr>
            <p:nvPr/>
          </p:nvSpPr>
          <p:spPr bwMode="auto">
            <a:xfrm>
              <a:off x="2400" y="3552"/>
              <a:ext cx="94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Cyrl-RS" sz="4000" b="1" dirty="0" smtClean="0"/>
                <a:t>49</a:t>
              </a:r>
              <a:r>
                <a:rPr lang="en-US" sz="4000" b="1" dirty="0" smtClean="0"/>
                <a:t> </a:t>
              </a:r>
              <a:r>
                <a:rPr lang="en-US" sz="4000" b="1" dirty="0">
                  <a:cs typeface="Arial" charset="0"/>
                </a:rPr>
                <a:t>: </a:t>
              </a:r>
              <a:r>
                <a:rPr lang="sr-Cyrl-RS" sz="4000" b="1" dirty="0" smtClean="0">
                  <a:cs typeface="Arial" charset="0"/>
                </a:rPr>
                <a:t>7</a:t>
              </a:r>
              <a:endParaRPr lang="en-US" sz="4000" b="1" dirty="0">
                <a:cs typeface="Arial" charset="0"/>
              </a:endParaRPr>
            </a:p>
          </p:txBody>
        </p:sp>
      </p:grp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3124200" y="5530850"/>
            <a:ext cx="2895600" cy="1066800"/>
            <a:chOff x="1968" y="3456"/>
            <a:chExt cx="1824" cy="672"/>
          </a:xfrm>
        </p:grpSpPr>
        <p:sp>
          <p:nvSpPr>
            <p:cNvPr id="22594" name="AutoShape 27"/>
            <p:cNvSpPr>
              <a:spLocks noChangeArrowheads="1"/>
            </p:cNvSpPr>
            <p:nvPr/>
          </p:nvSpPr>
          <p:spPr bwMode="auto">
            <a:xfrm>
              <a:off x="1968" y="3456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3DEF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Text Box 28"/>
            <p:cNvSpPr txBox="1">
              <a:spLocks noChangeArrowheads="1"/>
            </p:cNvSpPr>
            <p:nvPr/>
          </p:nvSpPr>
          <p:spPr bwMode="auto">
            <a:xfrm>
              <a:off x="2400" y="3552"/>
              <a:ext cx="11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4000" b="1" dirty="0">
                <a:cs typeface="Arial" charset="0"/>
              </a:endParaRPr>
            </a:p>
          </p:txBody>
        </p:sp>
      </p:grp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3203575" y="3284538"/>
            <a:ext cx="2895600" cy="1066800"/>
            <a:chOff x="1968" y="2208"/>
            <a:chExt cx="1824" cy="672"/>
          </a:xfrm>
        </p:grpSpPr>
        <p:sp>
          <p:nvSpPr>
            <p:cNvPr id="22592" name="AutoShape 30"/>
            <p:cNvSpPr>
              <a:spLocks noChangeArrowheads="1"/>
            </p:cNvSpPr>
            <p:nvPr/>
          </p:nvSpPr>
          <p:spPr bwMode="auto">
            <a:xfrm>
              <a:off x="1968" y="2208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Text Box 31"/>
            <p:cNvSpPr txBox="1">
              <a:spLocks noChangeArrowheads="1"/>
            </p:cNvSpPr>
            <p:nvPr/>
          </p:nvSpPr>
          <p:spPr bwMode="auto">
            <a:xfrm>
              <a:off x="2425" y="2342"/>
              <a:ext cx="94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Cyrl-RS" sz="4000" b="1" dirty="0" smtClean="0"/>
                <a:t>63</a:t>
              </a:r>
              <a:r>
                <a:rPr lang="en-US" sz="4000" b="1" dirty="0" smtClean="0"/>
                <a:t> </a:t>
              </a:r>
              <a:r>
                <a:rPr lang="en-US" sz="4000" b="1" dirty="0">
                  <a:cs typeface="Arial" charset="0"/>
                </a:rPr>
                <a:t>: </a:t>
              </a:r>
              <a:r>
                <a:rPr lang="sr-Cyrl-RS" sz="4000" b="1" dirty="0" smtClean="0">
                  <a:cs typeface="Arial" charset="0"/>
                </a:rPr>
                <a:t>7</a:t>
              </a:r>
              <a:endParaRPr lang="en-US" sz="4000" b="1" dirty="0">
                <a:cs typeface="Arial" charset="0"/>
              </a:endParaRPr>
            </a:p>
          </p:txBody>
        </p:sp>
      </p:grpSp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6156325" y="5602288"/>
            <a:ext cx="2895600" cy="1066800"/>
            <a:chOff x="3888" y="3504"/>
            <a:chExt cx="1824" cy="672"/>
          </a:xfrm>
        </p:grpSpPr>
        <p:sp>
          <p:nvSpPr>
            <p:cNvPr id="22590" name="AutoShape 33"/>
            <p:cNvSpPr>
              <a:spLocks noChangeArrowheads="1"/>
            </p:cNvSpPr>
            <p:nvPr/>
          </p:nvSpPr>
          <p:spPr bwMode="auto">
            <a:xfrm>
              <a:off x="3888" y="3504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Text Box 34"/>
            <p:cNvSpPr txBox="1">
              <a:spLocks noChangeArrowheads="1"/>
            </p:cNvSpPr>
            <p:nvPr/>
          </p:nvSpPr>
          <p:spPr bwMode="auto">
            <a:xfrm>
              <a:off x="4320" y="3600"/>
              <a:ext cx="92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Cyrl-RS" sz="4000" b="1" dirty="0"/>
                <a:t> </a:t>
              </a:r>
              <a:r>
                <a:rPr lang="sr-Cyrl-RS" sz="4000" b="1" dirty="0" smtClean="0"/>
                <a:t>  </a:t>
              </a:r>
              <a:r>
                <a:rPr lang="sr-Cyrl-RS" sz="4000" b="1" dirty="0" smtClean="0"/>
                <a:t>6х</a:t>
              </a:r>
              <a:r>
                <a:rPr lang="sr-Cyrl-RS" sz="4000" b="1" dirty="0" smtClean="0">
                  <a:cs typeface="Arial" charset="0"/>
                </a:rPr>
                <a:t>7</a:t>
              </a:r>
              <a:endParaRPr lang="en-US" sz="4000" b="1" dirty="0">
                <a:cs typeface="Arial" charset="0"/>
              </a:endParaRPr>
            </a:p>
          </p:txBody>
        </p:sp>
      </p:grp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6227763" y="3284538"/>
            <a:ext cx="2895600" cy="1066800"/>
            <a:chOff x="3936" y="2112"/>
            <a:chExt cx="1824" cy="672"/>
          </a:xfrm>
        </p:grpSpPr>
        <p:sp>
          <p:nvSpPr>
            <p:cNvPr id="22588" name="AutoShape 36"/>
            <p:cNvSpPr>
              <a:spLocks noChangeArrowheads="1"/>
            </p:cNvSpPr>
            <p:nvPr/>
          </p:nvSpPr>
          <p:spPr bwMode="auto">
            <a:xfrm>
              <a:off x="3936" y="2112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Text Box 37"/>
            <p:cNvSpPr txBox="1">
              <a:spLocks noChangeArrowheads="1"/>
            </p:cNvSpPr>
            <p:nvPr/>
          </p:nvSpPr>
          <p:spPr bwMode="auto">
            <a:xfrm>
              <a:off x="4393" y="2208"/>
              <a:ext cx="92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0" b="1" dirty="0"/>
                <a:t> 8 </a:t>
              </a:r>
              <a:r>
                <a:rPr lang="sr-Cyrl-RS" sz="4000" b="1" dirty="0">
                  <a:cs typeface="Arial" charset="0"/>
                </a:rPr>
                <a:t>х</a:t>
              </a:r>
              <a:r>
                <a:rPr lang="en-US" sz="4000" b="1" dirty="0" smtClean="0">
                  <a:cs typeface="Arial" charset="0"/>
                </a:rPr>
                <a:t> </a:t>
              </a:r>
              <a:r>
                <a:rPr lang="sr-Cyrl-RS" sz="4000" b="1" dirty="0">
                  <a:cs typeface="Arial" charset="0"/>
                </a:rPr>
                <a:t>7</a:t>
              </a:r>
              <a:endParaRPr lang="en-US" sz="4000" b="1" dirty="0">
                <a:cs typeface="Arial" charset="0"/>
              </a:endParaRPr>
            </a:p>
          </p:txBody>
        </p:sp>
      </p:grpSp>
      <p:grpSp>
        <p:nvGrpSpPr>
          <p:cNvPr id="30758" name="Group 38"/>
          <p:cNvGrpSpPr>
            <a:grpSpLocks/>
          </p:cNvGrpSpPr>
          <p:nvPr/>
        </p:nvGrpSpPr>
        <p:grpSpPr bwMode="auto">
          <a:xfrm>
            <a:off x="7543800" y="1524000"/>
            <a:ext cx="1447800" cy="1371600"/>
            <a:chOff x="4560" y="144"/>
            <a:chExt cx="912" cy="864"/>
          </a:xfrm>
        </p:grpSpPr>
        <p:sp>
          <p:nvSpPr>
            <p:cNvPr id="22582" name="AutoShape 39"/>
            <p:cNvSpPr>
              <a:spLocks noChangeArrowheads="1"/>
            </p:cNvSpPr>
            <p:nvPr/>
          </p:nvSpPr>
          <p:spPr bwMode="auto">
            <a:xfrm rot="-2856471">
              <a:off x="4800" y="240"/>
              <a:ext cx="480" cy="288"/>
            </a:xfrm>
            <a:prstGeom prst="cloudCallout">
              <a:avLst>
                <a:gd name="adj1" fmla="val -65287"/>
                <a:gd name="adj2" fmla="val 20667"/>
              </a:avLst>
            </a:prstGeom>
            <a:gradFill rotWithShape="1">
              <a:gsLst>
                <a:gs pos="0">
                  <a:srgbClr val="996633"/>
                </a:gs>
                <a:gs pos="100000">
                  <a:srgbClr val="FFFF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en-US"/>
            </a:p>
          </p:txBody>
        </p:sp>
        <p:grpSp>
          <p:nvGrpSpPr>
            <p:cNvPr id="22583" name="Group 40"/>
            <p:cNvGrpSpPr>
              <a:grpSpLocks/>
            </p:cNvGrpSpPr>
            <p:nvPr/>
          </p:nvGrpSpPr>
          <p:grpSpPr bwMode="auto">
            <a:xfrm>
              <a:off x="4560" y="432"/>
              <a:ext cx="912" cy="576"/>
              <a:chOff x="4560" y="624"/>
              <a:chExt cx="912" cy="576"/>
            </a:xfrm>
          </p:grpSpPr>
          <p:grpSp>
            <p:nvGrpSpPr>
              <p:cNvPr id="22584" name="Group 41"/>
              <p:cNvGrpSpPr>
                <a:grpSpLocks/>
              </p:cNvGrpSpPr>
              <p:nvPr/>
            </p:nvGrpSpPr>
            <p:grpSpPr bwMode="auto">
              <a:xfrm>
                <a:off x="4560" y="624"/>
                <a:ext cx="912" cy="576"/>
                <a:chOff x="528" y="3168"/>
                <a:chExt cx="912" cy="576"/>
              </a:xfrm>
            </p:grpSpPr>
            <p:sp>
              <p:nvSpPr>
                <p:cNvPr id="22586" name="AutoShape 42"/>
                <p:cNvSpPr>
                  <a:spLocks noChangeArrowheads="1"/>
                </p:cNvSpPr>
                <p:nvPr/>
              </p:nvSpPr>
              <p:spPr bwMode="auto">
                <a:xfrm>
                  <a:off x="528" y="3168"/>
                  <a:ext cx="720" cy="576"/>
                </a:xfrm>
                <a:prstGeom prst="flowChartManualOperation">
                  <a:avLst/>
                </a:prstGeom>
                <a:solidFill>
                  <a:srgbClr val="66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7" name="AutoShape 43"/>
                <p:cNvSpPr>
                  <a:spLocks noChangeArrowheads="1"/>
                </p:cNvSpPr>
                <p:nvPr/>
              </p:nvSpPr>
              <p:spPr bwMode="auto">
                <a:xfrm rot="6228785">
                  <a:off x="1080" y="3096"/>
                  <a:ext cx="288" cy="432"/>
                </a:xfrm>
                <a:custGeom>
                  <a:avLst/>
                  <a:gdLst>
                    <a:gd name="T0" fmla="*/ 144 w 21600"/>
                    <a:gd name="T1" fmla="*/ 0 h 21600"/>
                    <a:gd name="T2" fmla="*/ 36 w 21600"/>
                    <a:gd name="T3" fmla="*/ 216 h 21600"/>
                    <a:gd name="T4" fmla="*/ 144 w 21600"/>
                    <a:gd name="T5" fmla="*/ 108 h 21600"/>
                    <a:gd name="T6" fmla="*/ 252 w 21600"/>
                    <a:gd name="T7" fmla="*/ 21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85" name="Text Box 44"/>
              <p:cNvSpPr txBox="1">
                <a:spLocks noChangeArrowheads="1"/>
              </p:cNvSpPr>
              <p:nvPr/>
            </p:nvSpPr>
            <p:spPr bwMode="auto">
              <a:xfrm>
                <a:off x="4656" y="633"/>
                <a:ext cx="440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800" b="1" dirty="0"/>
                  <a:t> </a:t>
                </a:r>
                <a:r>
                  <a:rPr lang="sr-Cyrl-RS" sz="4800" b="1" dirty="0" smtClean="0"/>
                  <a:t>5</a:t>
                </a:r>
                <a:endParaRPr lang="en-US" sz="4800" b="1" dirty="0"/>
              </a:p>
            </p:txBody>
          </p:sp>
        </p:grpSp>
      </p:grpSp>
      <p:grpSp>
        <p:nvGrpSpPr>
          <p:cNvPr id="30765" name="Group 45"/>
          <p:cNvGrpSpPr>
            <a:grpSpLocks/>
          </p:cNvGrpSpPr>
          <p:nvPr/>
        </p:nvGrpSpPr>
        <p:grpSpPr bwMode="auto">
          <a:xfrm>
            <a:off x="6156325" y="5602288"/>
            <a:ext cx="2895600" cy="1066800"/>
            <a:chOff x="3888" y="3504"/>
            <a:chExt cx="1824" cy="672"/>
          </a:xfrm>
        </p:grpSpPr>
        <p:sp>
          <p:nvSpPr>
            <p:cNvPr id="22580" name="AutoShape 46"/>
            <p:cNvSpPr>
              <a:spLocks noChangeArrowheads="1"/>
            </p:cNvSpPr>
            <p:nvPr/>
          </p:nvSpPr>
          <p:spPr bwMode="auto">
            <a:xfrm>
              <a:off x="3888" y="3504"/>
              <a:ext cx="1824" cy="672"/>
            </a:xfrm>
            <a:custGeom>
              <a:avLst/>
              <a:gdLst>
                <a:gd name="T0" fmla="*/ 912 w 21600"/>
                <a:gd name="T1" fmla="*/ 0 h 21600"/>
                <a:gd name="T2" fmla="*/ 267 w 21600"/>
                <a:gd name="T3" fmla="*/ 98 h 21600"/>
                <a:gd name="T4" fmla="*/ 0 w 21600"/>
                <a:gd name="T5" fmla="*/ 336 h 21600"/>
                <a:gd name="T6" fmla="*/ 267 w 21600"/>
                <a:gd name="T7" fmla="*/ 574 h 21600"/>
                <a:gd name="T8" fmla="*/ 912 w 21600"/>
                <a:gd name="T9" fmla="*/ 672 h 21600"/>
                <a:gd name="T10" fmla="*/ 1557 w 21600"/>
                <a:gd name="T11" fmla="*/ 574 h 21600"/>
                <a:gd name="T12" fmla="*/ 1824 w 21600"/>
                <a:gd name="T13" fmla="*/ 336 h 21600"/>
                <a:gd name="T14" fmla="*/ 1557 w 21600"/>
                <a:gd name="T15" fmla="*/ 9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50 h 21600"/>
                <a:gd name="T26" fmla="*/ 18438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Text Box 47"/>
            <p:cNvSpPr txBox="1">
              <a:spLocks noChangeArrowheads="1"/>
            </p:cNvSpPr>
            <p:nvPr/>
          </p:nvSpPr>
          <p:spPr bwMode="auto">
            <a:xfrm>
              <a:off x="4320" y="3600"/>
              <a:ext cx="11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4000" b="1" dirty="0">
                <a:cs typeface="Arial" charset="0"/>
              </a:endParaRPr>
            </a:p>
          </p:txBody>
        </p:sp>
      </p:grpSp>
      <p:sp>
        <p:nvSpPr>
          <p:cNvPr id="22578" name="AutoShape 49"/>
          <p:cNvSpPr>
            <a:spLocks noChangeArrowheads="1"/>
          </p:cNvSpPr>
          <p:nvPr/>
        </p:nvSpPr>
        <p:spPr bwMode="auto">
          <a:xfrm>
            <a:off x="6227763" y="3284538"/>
            <a:ext cx="2895600" cy="1066800"/>
          </a:xfrm>
          <a:custGeom>
            <a:avLst/>
            <a:gdLst>
              <a:gd name="T0" fmla="*/ 912 w 21600"/>
              <a:gd name="T1" fmla="*/ 0 h 21600"/>
              <a:gd name="T2" fmla="*/ 267 w 21600"/>
              <a:gd name="T3" fmla="*/ 98 h 21600"/>
              <a:gd name="T4" fmla="*/ 0 w 21600"/>
              <a:gd name="T5" fmla="*/ 336 h 21600"/>
              <a:gd name="T6" fmla="*/ 267 w 21600"/>
              <a:gd name="T7" fmla="*/ 574 h 21600"/>
              <a:gd name="T8" fmla="*/ 912 w 21600"/>
              <a:gd name="T9" fmla="*/ 672 h 21600"/>
              <a:gd name="T10" fmla="*/ 1557 w 21600"/>
              <a:gd name="T11" fmla="*/ 574 h 21600"/>
              <a:gd name="T12" fmla="*/ 1824 w 21600"/>
              <a:gd name="T13" fmla="*/ 336 h 21600"/>
              <a:gd name="T14" fmla="*/ 1557 w 21600"/>
              <a:gd name="T15" fmla="*/ 9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2 w 21600"/>
              <a:gd name="T25" fmla="*/ 3150 h 21600"/>
              <a:gd name="T26" fmla="*/ 18438 w 21600"/>
              <a:gd name="T27" fmla="*/ 1845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AutoShape 52"/>
          <p:cNvSpPr>
            <a:spLocks noChangeArrowheads="1"/>
          </p:cNvSpPr>
          <p:nvPr/>
        </p:nvSpPr>
        <p:spPr bwMode="auto">
          <a:xfrm>
            <a:off x="3218377" y="3284538"/>
            <a:ext cx="2895600" cy="1066800"/>
          </a:xfrm>
          <a:custGeom>
            <a:avLst/>
            <a:gdLst>
              <a:gd name="T0" fmla="*/ 912 w 21600"/>
              <a:gd name="T1" fmla="*/ 0 h 21600"/>
              <a:gd name="T2" fmla="*/ 267 w 21600"/>
              <a:gd name="T3" fmla="*/ 98 h 21600"/>
              <a:gd name="T4" fmla="*/ 0 w 21600"/>
              <a:gd name="T5" fmla="*/ 336 h 21600"/>
              <a:gd name="T6" fmla="*/ 267 w 21600"/>
              <a:gd name="T7" fmla="*/ 574 h 21600"/>
              <a:gd name="T8" fmla="*/ 912 w 21600"/>
              <a:gd name="T9" fmla="*/ 672 h 21600"/>
              <a:gd name="T10" fmla="*/ 1557 w 21600"/>
              <a:gd name="T11" fmla="*/ 574 h 21600"/>
              <a:gd name="T12" fmla="*/ 1824 w 21600"/>
              <a:gd name="T13" fmla="*/ 336 h 21600"/>
              <a:gd name="T14" fmla="*/ 1557 w 21600"/>
              <a:gd name="T15" fmla="*/ 9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2 w 21600"/>
              <a:gd name="T25" fmla="*/ 3150 h 21600"/>
              <a:gd name="T26" fmla="*/ 18438 w 21600"/>
              <a:gd name="T27" fmla="*/ 1845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74" name="Group 54"/>
          <p:cNvGrpSpPr>
            <a:grpSpLocks/>
          </p:cNvGrpSpPr>
          <p:nvPr/>
        </p:nvGrpSpPr>
        <p:grpSpPr bwMode="auto">
          <a:xfrm>
            <a:off x="3048000" y="609600"/>
            <a:ext cx="1447800" cy="1295400"/>
            <a:chOff x="1920" y="672"/>
            <a:chExt cx="912" cy="816"/>
          </a:xfrm>
        </p:grpSpPr>
        <p:sp>
          <p:nvSpPr>
            <p:cNvPr id="22570" name="AutoShape 55"/>
            <p:cNvSpPr>
              <a:spLocks noChangeArrowheads="1"/>
            </p:cNvSpPr>
            <p:nvPr/>
          </p:nvSpPr>
          <p:spPr bwMode="auto">
            <a:xfrm rot="-2856471">
              <a:off x="2112" y="768"/>
              <a:ext cx="480" cy="288"/>
            </a:xfrm>
            <a:prstGeom prst="cloudCallout">
              <a:avLst>
                <a:gd name="adj1" fmla="val -65287"/>
                <a:gd name="adj2" fmla="val 20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en-US"/>
            </a:p>
          </p:txBody>
        </p:sp>
        <p:grpSp>
          <p:nvGrpSpPr>
            <p:cNvPr id="22571" name="Group 56"/>
            <p:cNvGrpSpPr>
              <a:grpSpLocks/>
            </p:cNvGrpSpPr>
            <p:nvPr/>
          </p:nvGrpSpPr>
          <p:grpSpPr bwMode="auto">
            <a:xfrm>
              <a:off x="1920" y="912"/>
              <a:ext cx="912" cy="576"/>
              <a:chOff x="1920" y="1200"/>
              <a:chExt cx="912" cy="576"/>
            </a:xfrm>
          </p:grpSpPr>
          <p:grpSp>
            <p:nvGrpSpPr>
              <p:cNvPr id="22572" name="Group 57"/>
              <p:cNvGrpSpPr>
                <a:grpSpLocks/>
              </p:cNvGrpSpPr>
              <p:nvPr/>
            </p:nvGrpSpPr>
            <p:grpSpPr bwMode="auto">
              <a:xfrm>
                <a:off x="1920" y="1200"/>
                <a:ext cx="912" cy="576"/>
                <a:chOff x="528" y="3168"/>
                <a:chExt cx="912" cy="576"/>
              </a:xfrm>
            </p:grpSpPr>
            <p:sp>
              <p:nvSpPr>
                <p:cNvPr id="22574" name="AutoShape 58"/>
                <p:cNvSpPr>
                  <a:spLocks noChangeArrowheads="1"/>
                </p:cNvSpPr>
                <p:nvPr/>
              </p:nvSpPr>
              <p:spPr bwMode="auto">
                <a:xfrm>
                  <a:off x="528" y="3168"/>
                  <a:ext cx="720" cy="576"/>
                </a:xfrm>
                <a:prstGeom prst="flowChartManualOperation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5" name="AutoShape 59"/>
                <p:cNvSpPr>
                  <a:spLocks noChangeArrowheads="1"/>
                </p:cNvSpPr>
                <p:nvPr/>
              </p:nvSpPr>
              <p:spPr bwMode="auto">
                <a:xfrm rot="6228785">
                  <a:off x="1080" y="3096"/>
                  <a:ext cx="288" cy="432"/>
                </a:xfrm>
                <a:custGeom>
                  <a:avLst/>
                  <a:gdLst>
                    <a:gd name="T0" fmla="*/ 144 w 21600"/>
                    <a:gd name="T1" fmla="*/ 0 h 21600"/>
                    <a:gd name="T2" fmla="*/ 36 w 21600"/>
                    <a:gd name="T3" fmla="*/ 216 h 21600"/>
                    <a:gd name="T4" fmla="*/ 144 w 21600"/>
                    <a:gd name="T5" fmla="*/ 108 h 21600"/>
                    <a:gd name="T6" fmla="*/ 252 w 21600"/>
                    <a:gd name="T7" fmla="*/ 21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73" name="Text Box 60"/>
              <p:cNvSpPr txBox="1">
                <a:spLocks noChangeArrowheads="1"/>
              </p:cNvSpPr>
              <p:nvPr/>
            </p:nvSpPr>
            <p:spPr bwMode="auto">
              <a:xfrm>
                <a:off x="2000" y="1200"/>
                <a:ext cx="549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sr-Cyrl-RS" sz="4800" b="1" dirty="0" smtClean="0"/>
                  <a:t>56</a:t>
                </a:r>
                <a:endParaRPr lang="en-US" sz="4800" b="1" dirty="0"/>
              </a:p>
            </p:txBody>
          </p:sp>
        </p:grpSp>
      </p:grpSp>
      <p:grpSp>
        <p:nvGrpSpPr>
          <p:cNvPr id="30781" name="Group 61"/>
          <p:cNvGrpSpPr>
            <a:grpSpLocks/>
          </p:cNvGrpSpPr>
          <p:nvPr/>
        </p:nvGrpSpPr>
        <p:grpSpPr bwMode="auto">
          <a:xfrm>
            <a:off x="228600" y="685800"/>
            <a:ext cx="1447800" cy="1219200"/>
            <a:chOff x="144" y="720"/>
            <a:chExt cx="912" cy="768"/>
          </a:xfrm>
        </p:grpSpPr>
        <p:sp>
          <p:nvSpPr>
            <p:cNvPr id="22564" name="AutoShape 62"/>
            <p:cNvSpPr>
              <a:spLocks noChangeArrowheads="1"/>
            </p:cNvSpPr>
            <p:nvPr/>
          </p:nvSpPr>
          <p:spPr bwMode="auto">
            <a:xfrm rot="-2856471">
              <a:off x="317" y="816"/>
              <a:ext cx="480" cy="288"/>
            </a:xfrm>
            <a:prstGeom prst="cloudCallout">
              <a:avLst>
                <a:gd name="adj1" fmla="val -65287"/>
                <a:gd name="adj2" fmla="val 20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FFFFCC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en-US"/>
            </a:p>
          </p:txBody>
        </p:sp>
        <p:grpSp>
          <p:nvGrpSpPr>
            <p:cNvPr id="22565" name="Group 63"/>
            <p:cNvGrpSpPr>
              <a:grpSpLocks/>
            </p:cNvGrpSpPr>
            <p:nvPr/>
          </p:nvGrpSpPr>
          <p:grpSpPr bwMode="auto">
            <a:xfrm>
              <a:off x="144" y="912"/>
              <a:ext cx="912" cy="576"/>
              <a:chOff x="144" y="1248"/>
              <a:chExt cx="912" cy="576"/>
            </a:xfrm>
          </p:grpSpPr>
          <p:grpSp>
            <p:nvGrpSpPr>
              <p:cNvPr id="22566" name="Group 64"/>
              <p:cNvGrpSpPr>
                <a:grpSpLocks/>
              </p:cNvGrpSpPr>
              <p:nvPr/>
            </p:nvGrpSpPr>
            <p:grpSpPr bwMode="auto">
              <a:xfrm>
                <a:off x="144" y="1248"/>
                <a:ext cx="912" cy="576"/>
                <a:chOff x="528" y="3168"/>
                <a:chExt cx="912" cy="576"/>
              </a:xfrm>
            </p:grpSpPr>
            <p:sp>
              <p:nvSpPr>
                <p:cNvPr id="22568" name="AutoShape 65"/>
                <p:cNvSpPr>
                  <a:spLocks noChangeArrowheads="1"/>
                </p:cNvSpPr>
                <p:nvPr/>
              </p:nvSpPr>
              <p:spPr bwMode="auto">
                <a:xfrm>
                  <a:off x="528" y="3168"/>
                  <a:ext cx="720" cy="576"/>
                </a:xfrm>
                <a:prstGeom prst="flowChartManualOperati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9" name="AutoShape 66"/>
                <p:cNvSpPr>
                  <a:spLocks noChangeArrowheads="1"/>
                </p:cNvSpPr>
                <p:nvPr/>
              </p:nvSpPr>
              <p:spPr bwMode="auto">
                <a:xfrm rot="6228785">
                  <a:off x="1080" y="3096"/>
                  <a:ext cx="288" cy="432"/>
                </a:xfrm>
                <a:custGeom>
                  <a:avLst/>
                  <a:gdLst>
                    <a:gd name="T0" fmla="*/ 144 w 21600"/>
                    <a:gd name="T1" fmla="*/ 0 h 21600"/>
                    <a:gd name="T2" fmla="*/ 36 w 21600"/>
                    <a:gd name="T3" fmla="*/ 216 h 21600"/>
                    <a:gd name="T4" fmla="*/ 144 w 21600"/>
                    <a:gd name="T5" fmla="*/ 108 h 21600"/>
                    <a:gd name="T6" fmla="*/ 252 w 21600"/>
                    <a:gd name="T7" fmla="*/ 21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67" name="Text Box 67"/>
              <p:cNvSpPr txBox="1">
                <a:spLocks noChangeArrowheads="1"/>
              </p:cNvSpPr>
              <p:nvPr/>
            </p:nvSpPr>
            <p:spPr bwMode="auto">
              <a:xfrm>
                <a:off x="240" y="1248"/>
                <a:ext cx="440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sr-Cyrl-RS" sz="4800" b="1" dirty="0" smtClean="0"/>
                  <a:t> 9</a:t>
                </a:r>
                <a:endParaRPr lang="en-US" sz="4800" b="1" dirty="0"/>
              </a:p>
            </p:txBody>
          </p:sp>
        </p:grpSp>
      </p:grpSp>
      <p:grpSp>
        <p:nvGrpSpPr>
          <p:cNvPr id="30788" name="Group 68"/>
          <p:cNvGrpSpPr>
            <a:grpSpLocks/>
          </p:cNvGrpSpPr>
          <p:nvPr/>
        </p:nvGrpSpPr>
        <p:grpSpPr bwMode="auto">
          <a:xfrm>
            <a:off x="4648200" y="1524000"/>
            <a:ext cx="1447800" cy="1371600"/>
            <a:chOff x="2784" y="192"/>
            <a:chExt cx="912" cy="864"/>
          </a:xfrm>
        </p:grpSpPr>
        <p:sp>
          <p:nvSpPr>
            <p:cNvPr id="22558" name="AutoShape 69"/>
            <p:cNvSpPr>
              <a:spLocks noChangeArrowheads="1"/>
            </p:cNvSpPr>
            <p:nvPr/>
          </p:nvSpPr>
          <p:spPr bwMode="auto">
            <a:xfrm rot="-2856471">
              <a:off x="2928" y="288"/>
              <a:ext cx="480" cy="288"/>
            </a:xfrm>
            <a:prstGeom prst="cloudCallout">
              <a:avLst>
                <a:gd name="adj1" fmla="val -65287"/>
                <a:gd name="adj2" fmla="val 20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996633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en-US"/>
            </a:p>
          </p:txBody>
        </p:sp>
        <p:grpSp>
          <p:nvGrpSpPr>
            <p:cNvPr id="22559" name="Group 70"/>
            <p:cNvGrpSpPr>
              <a:grpSpLocks/>
            </p:cNvGrpSpPr>
            <p:nvPr/>
          </p:nvGrpSpPr>
          <p:grpSpPr bwMode="auto">
            <a:xfrm>
              <a:off x="2784" y="480"/>
              <a:ext cx="912" cy="576"/>
              <a:chOff x="2784" y="672"/>
              <a:chExt cx="912" cy="576"/>
            </a:xfrm>
          </p:grpSpPr>
          <p:grpSp>
            <p:nvGrpSpPr>
              <p:cNvPr id="22560" name="Group 71"/>
              <p:cNvGrpSpPr>
                <a:grpSpLocks/>
              </p:cNvGrpSpPr>
              <p:nvPr/>
            </p:nvGrpSpPr>
            <p:grpSpPr bwMode="auto">
              <a:xfrm>
                <a:off x="2784" y="672"/>
                <a:ext cx="912" cy="576"/>
                <a:chOff x="528" y="3168"/>
                <a:chExt cx="912" cy="576"/>
              </a:xfrm>
            </p:grpSpPr>
            <p:sp>
              <p:nvSpPr>
                <p:cNvPr id="22562" name="AutoShape 72"/>
                <p:cNvSpPr>
                  <a:spLocks noChangeArrowheads="1"/>
                </p:cNvSpPr>
                <p:nvPr/>
              </p:nvSpPr>
              <p:spPr bwMode="auto">
                <a:xfrm>
                  <a:off x="528" y="3168"/>
                  <a:ext cx="720" cy="576"/>
                </a:xfrm>
                <a:prstGeom prst="flowChartManualOperation">
                  <a:avLst/>
                </a:prstGeom>
                <a:solidFill>
                  <a:srgbClr val="F8915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3" name="AutoShape 73"/>
                <p:cNvSpPr>
                  <a:spLocks noChangeArrowheads="1"/>
                </p:cNvSpPr>
                <p:nvPr/>
              </p:nvSpPr>
              <p:spPr bwMode="auto">
                <a:xfrm rot="6228785">
                  <a:off x="1080" y="3096"/>
                  <a:ext cx="288" cy="432"/>
                </a:xfrm>
                <a:custGeom>
                  <a:avLst/>
                  <a:gdLst>
                    <a:gd name="T0" fmla="*/ 144 w 21600"/>
                    <a:gd name="T1" fmla="*/ 0 h 21600"/>
                    <a:gd name="T2" fmla="*/ 36 w 21600"/>
                    <a:gd name="T3" fmla="*/ 216 h 21600"/>
                    <a:gd name="T4" fmla="*/ 144 w 21600"/>
                    <a:gd name="T5" fmla="*/ 108 h 21600"/>
                    <a:gd name="T6" fmla="*/ 252 w 21600"/>
                    <a:gd name="T7" fmla="*/ 21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8915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61" name="Text Box 74"/>
              <p:cNvSpPr txBox="1">
                <a:spLocks noChangeArrowheads="1"/>
              </p:cNvSpPr>
              <p:nvPr/>
            </p:nvSpPr>
            <p:spPr bwMode="auto">
              <a:xfrm>
                <a:off x="2880" y="672"/>
                <a:ext cx="549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sr-Cyrl-RS" sz="4800" b="1" dirty="0" smtClean="0"/>
                  <a:t>42</a:t>
                </a:r>
                <a:endParaRPr lang="en-US" sz="4800" b="1" dirty="0"/>
              </a:p>
            </p:txBody>
          </p:sp>
        </p:grpSp>
      </p:grpSp>
      <p:grpSp>
        <p:nvGrpSpPr>
          <p:cNvPr id="30795" name="Group 75"/>
          <p:cNvGrpSpPr>
            <a:grpSpLocks/>
          </p:cNvGrpSpPr>
          <p:nvPr/>
        </p:nvGrpSpPr>
        <p:grpSpPr bwMode="auto">
          <a:xfrm>
            <a:off x="6172200" y="609600"/>
            <a:ext cx="1447800" cy="1295400"/>
            <a:chOff x="3696" y="624"/>
            <a:chExt cx="912" cy="816"/>
          </a:xfrm>
        </p:grpSpPr>
        <p:sp>
          <p:nvSpPr>
            <p:cNvPr id="22552" name="AutoShape 76"/>
            <p:cNvSpPr>
              <a:spLocks noChangeArrowheads="1"/>
            </p:cNvSpPr>
            <p:nvPr/>
          </p:nvSpPr>
          <p:spPr bwMode="auto">
            <a:xfrm rot="-2856471">
              <a:off x="3888" y="720"/>
              <a:ext cx="480" cy="288"/>
            </a:xfrm>
            <a:prstGeom prst="cloudCallout">
              <a:avLst>
                <a:gd name="adj1" fmla="val -65287"/>
                <a:gd name="adj2" fmla="val 20667"/>
              </a:avLst>
            </a:prstGeom>
            <a:gradFill rotWithShape="1">
              <a:gsLst>
                <a:gs pos="0">
                  <a:srgbClr val="FFFFCC"/>
                </a:gs>
                <a:gs pos="50000">
                  <a:srgbClr val="996633"/>
                </a:gs>
                <a:gs pos="100000">
                  <a:srgbClr val="FFFFCC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en-US"/>
            </a:p>
          </p:txBody>
        </p:sp>
        <p:grpSp>
          <p:nvGrpSpPr>
            <p:cNvPr id="22553" name="Group 77"/>
            <p:cNvGrpSpPr>
              <a:grpSpLocks/>
            </p:cNvGrpSpPr>
            <p:nvPr/>
          </p:nvGrpSpPr>
          <p:grpSpPr bwMode="auto">
            <a:xfrm>
              <a:off x="3696" y="864"/>
              <a:ext cx="912" cy="576"/>
              <a:chOff x="3696" y="1152"/>
              <a:chExt cx="912" cy="576"/>
            </a:xfrm>
          </p:grpSpPr>
          <p:grpSp>
            <p:nvGrpSpPr>
              <p:cNvPr id="22554" name="Group 78"/>
              <p:cNvGrpSpPr>
                <a:grpSpLocks/>
              </p:cNvGrpSpPr>
              <p:nvPr/>
            </p:nvGrpSpPr>
            <p:grpSpPr bwMode="auto">
              <a:xfrm>
                <a:off x="3696" y="1152"/>
                <a:ext cx="912" cy="576"/>
                <a:chOff x="528" y="3168"/>
                <a:chExt cx="912" cy="576"/>
              </a:xfrm>
            </p:grpSpPr>
            <p:sp>
              <p:nvSpPr>
                <p:cNvPr id="22556" name="AutoShape 79"/>
                <p:cNvSpPr>
                  <a:spLocks noChangeArrowheads="1"/>
                </p:cNvSpPr>
                <p:nvPr/>
              </p:nvSpPr>
              <p:spPr bwMode="auto">
                <a:xfrm>
                  <a:off x="528" y="3168"/>
                  <a:ext cx="720" cy="576"/>
                </a:xfrm>
                <a:prstGeom prst="flowChartManualOperation">
                  <a:avLst/>
                </a:prstGeom>
                <a:solidFill>
                  <a:srgbClr val="03DEF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7" name="AutoShape 80"/>
                <p:cNvSpPr>
                  <a:spLocks noChangeArrowheads="1"/>
                </p:cNvSpPr>
                <p:nvPr/>
              </p:nvSpPr>
              <p:spPr bwMode="auto">
                <a:xfrm rot="6228785">
                  <a:off x="1080" y="3096"/>
                  <a:ext cx="288" cy="432"/>
                </a:xfrm>
                <a:custGeom>
                  <a:avLst/>
                  <a:gdLst>
                    <a:gd name="T0" fmla="*/ 144 w 21600"/>
                    <a:gd name="T1" fmla="*/ 0 h 21600"/>
                    <a:gd name="T2" fmla="*/ 36 w 21600"/>
                    <a:gd name="T3" fmla="*/ 216 h 21600"/>
                    <a:gd name="T4" fmla="*/ 144 w 21600"/>
                    <a:gd name="T5" fmla="*/ 108 h 21600"/>
                    <a:gd name="T6" fmla="*/ 252 w 21600"/>
                    <a:gd name="T7" fmla="*/ 21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03DEF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55" name="Text Box 81"/>
              <p:cNvSpPr txBox="1">
                <a:spLocks noChangeArrowheads="1"/>
              </p:cNvSpPr>
              <p:nvPr/>
            </p:nvSpPr>
            <p:spPr bwMode="auto">
              <a:xfrm>
                <a:off x="3776" y="1152"/>
                <a:ext cx="440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800" b="1" dirty="0"/>
                  <a:t> </a:t>
                </a:r>
                <a:r>
                  <a:rPr lang="sr-Cyrl-RS" sz="4800" b="1" dirty="0"/>
                  <a:t>7</a:t>
                </a:r>
                <a:endParaRPr lang="en-US" sz="4800" b="1" dirty="0"/>
              </a:p>
            </p:txBody>
          </p:sp>
        </p:grpSp>
      </p:grpSp>
      <p:sp>
        <p:nvSpPr>
          <p:cNvPr id="22550" name="AutoShape 8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524625"/>
            <a:ext cx="431800" cy="287338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8FCC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33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111 C 0 -0.00324 -0.01024 -0.00162 -0.0191 0.00647 C -0.01719 0.02012 -0.01354 0.03191 -0.00764 0.04347 C -0.00486 0.05503 -0.00312 0.07884 -0.00937 0.08717 C -0.01302 0.09202 -0.0349 0.09873 -0.03889 0.10035 C -0.05104 0.10543 -0.05937 0.11283 -0.0684 0.12439 C -0.07222 0.14035 -0.06441 0.1452 -0.05851 0.15723 C -0.05399 0.16647 -0.04896 0.17549 -0.04531 0.18543 C -0.04358 0.19746 -0.04167 0.20809 -0.04045 0.22035 C -0.04097 0.22682 -0.04097 0.23353 -0.04219 0.24 C -0.04358 0.2474 -0.05486 0.27191 -0.05851 0.27723 C -0.06163 0.28185 -0.06424 0.28763 -0.0684 0.2904 C -0.07656 0.29572 -0.07292 0.29272 -0.07986 0.29896 C -0.0849 0.32092 -0.07708 0.28948 -0.08472 0.31214 C -0.08611 0.3163 -0.08802 0.32532 -0.08802 0.32555 C -0.08715 0.3452 -0.09184 0.38035 -0.07326 0.38844 C -0.06684 0.39422 -0.06771 0.39769 -0.06337 0.40601 C -0.06233 0.4104 -0.06111 0.4148 -0.06007 0.41919 C -0.05955 0.42127 -0.05851 0.42566 -0.05851 0.4259 " pathEditMode="relative" rAng="0" ptsTypes="ffffffffffffffffffA">
                                      <p:cBhvr>
                                        <p:cTn id="70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21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7306 C -0.00782 0.07769 -0.0217 0.07491 -0.03525 0.07977 C -0.04358 0.09596 -0.03056 0.09919 -0.02379 0.11237 C -0.02275 0.11676 -0.02049 0.12093 -0.02049 0.12555 C -0.02049 0.14937 -0.03351 0.15445 -0.04844 0.15815 C -0.05712 0.16278 -0.06545 0.16671 -0.07466 0.16925 C -0.08473 0.17827 -0.07344 0.16948 -0.08941 0.17572 C -0.0967 0.1785 -0.10313 0.18428 -0.11077 0.18659 C -0.11302 0.19908 -0.11007 0.21017 -0.10573 0.2215 C -0.10157 0.24509 -0.10261 0.27029 -0.11736 0.28486 C -0.125 0.30081 -0.11389 0.28 -0.13368 0.30012 C -0.14375 0.31029 -0.15452 0.31885 -0.16476 0.32856 C -0.16702 0.33064 -0.1691 0.33295 -0.17136 0.33503 C -0.17448 0.33827 -0.18125 0.34382 -0.18125 0.34405 C -0.18837 0.357 -0.1915 0.36555 -0.19427 0.38104 C -0.19219 0.39283 -0.18924 0.40301 -0.18282 0.41156 C -0.18334 0.42035 -0.18143 0.43006 -0.18455 0.43769 C -0.19063 0.45318 -0.19775 0.44994 -0.20573 0.45734 C -0.21754 0.46867 -0.22934 0.47746 -0.24358 0.48347 C -0.24792 0.49133 -0.24931 0.49642 -0.25174 0.50543 C -0.25348 0.51977 -0.25521 0.5237 -0.2533 0.53804 C -0.25278 0.54821 -0.25261 0.55861 -0.25174 0.56879 C -0.25157 0.57179 -0.25191 0.57596 -0.25 0.57734 C -0.24827 0.5785 -0.24514 0.57318 -0.24514 0.57341 " pathEditMode="relative" rAng="0" ptsTypes="fffffffffffffffffffffffA">
                                      <p:cBhvr>
                                        <p:cTn id="74" dur="20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25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837 C 0.00851 0.08624 0.01632 0.09156 0.02535 0.0948 C 0.03108 0.09988 0.03316 0.10335 0.03524 0.11214 C 0.03333 0.12786 0.03056 0.14266 0.02378 0.15584 C 0.02431 0.16092 0.02431 0.16624 0.02535 0.1711 C 0.03038 0.19584 0.05365 0.20254 0.06962 0.20832 C 0.07639 0.2141 0.08333 0.21433 0.09097 0.21688 C 0.09931 0.22243 0.10799 0.22705 0.11719 0.23006 C 0.12292 0.23514 0.12865 0.23653 0.13368 0.24324 C 0.13663 0.24717 0.13889 0.25225 0.14184 0.25618 C 0.14132 0.26566 0.14184 0.27538 0.1401 0.28462 C 0.13906 0.28971 0.13507 0.29295 0.13368 0.2978 C 0.13142 0.30636 0.13247 0.3022 0.13038 0.31075 C 0.13628 0.32277 0.14045 0.32855 0.15 0.3348 C 0.15556 0.34266 0.16042 0.34312 0.16806 0.3459 C 0.17917 0.34983 0.1941 0.35746 0.20573 0.35884 C 0.2151 0.36 0.22431 0.36046 0.23368 0.36116 C 0.24444 0.36393 0.25399 0.37064 0.26476 0.3741 C 0.26806 0.37642 0.27413 0.3785 0.27465 0.3852 C 0.275 0.3896 0.27413 0.39422 0.27292 0.39815 C 0.27135 0.40301 0.26632 0.41133 0.26632 0.41156 C 0.26458 0.41873 0.25868 0.43977 0.26806 0.43977 " pathEditMode="relative" rAng="0" ptsTypes="fffffffffffffffffffffA">
                                      <p:cBhvr>
                                        <p:cTn id="78" dur="2000" fill="hold"/>
                                        <p:tgtEl>
                                          <p:spTgt spid="30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17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0.05526 C -0.06025 0.05595 -0.07066 0.0548 -0.08091 0.05734 C -0.08629 0.05873 -0.08559 0.07838 -0.0875 0.08139 C -0.08941 0.08439 -0.09289 0.08439 -0.09566 0.08578 C -0.12414 0.08416 -0.13924 0.08162 -0.16459 0.0726 C -0.17848 0.06012 -0.18854 0.06798 -0.20782 0.07052 C -0.21372 0.07907 -0.21632 0.08601 -0.22518 0.09017 C -0.24427 0.08601 -0.25521 0.08023 -0.27379 0.0726 C -0.2908 0.06474 -0.31233 0.06474 -0.33021 0.06173 C -0.33976 0.05549 -0.3507 0.05272 -0.35973 0.04855 C -0.37084 0.04393 -0.38264 0.03653 -0.3941 0.03329 C -0.39775 0.03075 -0.40191 0.0296 -0.40556 0.02682 C -0.41441 0.02035 -0.41858 0.0148 -0.42848 0.01156 C -0.4375 0.0037 -0.44757 0.00254 -0.45799 0.00069 C -0.50695 -0.02173 -0.57309 0.00855 -0.62518 0.01595 C -0.64323 0.02335 -0.6625 0.01688 -0.68091 0.02243 C -0.69341 0.02613 -0.68542 0.02289 -0.69896 0.0289 C -0.70226 0.03029 -0.70886 0.03329 -0.70886 0.03353 C -0.71059 0.04092 -0.71216 0.04647 -0.71545 0.05295 C -0.71719 0.06035 -0.71858 0.06751 -0.72032 0.07491 C -0.71945 0.08254 -0.71702 0.0911 -0.71702 0.09896 " pathEditMode="relative" rAng="0" ptsTypes="ffffffffffffffffffffA">
                                      <p:cBhvr>
                                        <p:cTn id="82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24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5827 C 0.04791 0.06428 0.05885 0.05827 0.07135 0.05156 C 0.08055 0.04671 0.08993 0.04509 0.09913 0.04069 C 0.10729 0.04439 0.11336 0.0474 0.12048 0.05387 C 0.1217 0.05364 0.13142 0.0511 0.13368 0.04948 C 0.14982 0.03746 0.13698 0.04278 0.15 0.03861 C 0.16267 0.02751 0.16493 0.03237 0.18437 0.03422 C 0.19271 0.05064 0.19496 0.05642 0.21076 0.06035 C 0.21736 0.05965 0.22396 0.05942 0.23038 0.05827 C 0.23993 0.05619 0.25243 0.04763 0.2651 0.04509 C 0.2776 0.04023 0.2776 0.04116 0.29427 0.04301 C 0.30086 0.05526 0.30746 0.06913 0.31562 0.08 C 0.32899 0.07723 0.3276 0.07746 0.33854 0.06913 C 0.34427 0.06474 0.35173 0.06335 0.35816 0.06035 C 0.38159 0.06312 0.3743 0.06035 0.38941 0.07353 C 0.39566 0.08971 0.39236 0.08994 0.40243 0.09526 C 0.40573 0.09711 0.41232 0.09965 0.41232 0.09988 C 0.41718 0.10613 0.42187 0.1096 0.42552 0.11723 C 0.42604 0.11931 0.42725 0.12139 0.42708 0.1237 C 0.42673 0.12832 0.42378 0.13688 0.42378 0.13711 C 0.4243 0.14127 0.42396 0.1459 0.42552 0.14983 C 0.42639 0.15214 0.42916 0.15214 0.43038 0.15422 C 0.43142 0.15607 0.43142 0.15861 0.43194 0.16069 C 0.43073 0.17665 0.42916 0.19353 0.42552 0.20879 C 0.42743 0.21734 0.43159 0.21896 0.43524 0.22636 C 0.43385 0.23445 0.43142 0.23884 0.42864 0.24601 " pathEditMode="relative" rAng="0" ptsTypes="fffffffffffffffffffffffffA">
                                      <p:cBhvr>
                                        <p:cTn id="86" dur="2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7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0.04185 C 0.04965 0.04624 0.08056 0.04601 0.11076 0.03746 C 0.12396 0.02497 0.12951 0.01457 0.14514 0.01133 C 0.1467 0.01064 0.14826 0.00925 0.15 0.00925 C 0.15382 0.00925 0.15799 0.00902 0.16146 0.01133 C 0.16875 0.01619 0.16927 0.03399 0.17795 0.04185 C 0.1816 0.04139 0.19132 0.04093 0.19601 0.03746 C 0.20451 0.03098 0.21354 0.02174 0.22378 0.02012 C 0.23576 0.01827 0.24792 0.0185 0.2599 0.0178 C 0.27951 0.0185 0.29931 0.01734 0.31892 0.02012 C 0.32483 0.02104 0.32986 0.0259 0.33524 0.0289 C 0.34167 0.03237 0.35174 0.04624 0.35174 0.04648 C 0.35365 0.05156 0.3566 0.05619 0.35833 0.0615 C 0.35972 0.06567 0.35799 0.07376 0.36146 0.07468 C 0.36424 0.07538 0.36701 0.07607 0.36979 0.07676 C 0.37743 0.07607 0.38507 0.0763 0.39271 0.07468 C 0.39514 0.07422 0.39688 0.07098 0.39931 0.07029 C 0.40417 0.0689 0.4092 0.0689 0.41406 0.06821 C 0.42552 0.06312 0.42049 0.06243 0.42882 0.0659 C 0.43559 0.07491 0.43524 0.07931 0.43698 0.09202 C 0.43594 0.11468 0.43576 0.13272 0.43038 0.1533 C 0.43299 0.17017 0.43194 0.17734 0.44028 0.18821 C 0.4408 0.20648 0.44184 0.22451 0.44184 0.24278 " pathEditMode="relative" rAng="0" ptsTypes="ffffffffffffffffffffffA">
                                      <p:cBhvr>
                                        <p:cTn id="90" dur="2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Задаци из матеметике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4860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Зоран је донио учитељици букет цвијећа. </a:t>
            </a:r>
          </a:p>
          <a:p>
            <a:r>
              <a:rPr lang="sr-Cyrl-BA" dirty="0" smtClean="0"/>
              <a:t>Колико је цвјетова учитељица добила </a:t>
            </a:r>
          </a:p>
          <a:p>
            <a:r>
              <a:rPr lang="sr-Cyrl-BA" dirty="0" smtClean="0"/>
              <a:t>ако је Зоран имао по 7 цвјетова </a:t>
            </a:r>
          </a:p>
          <a:p>
            <a:r>
              <a:rPr lang="sr-Cyrl-BA" smtClean="0"/>
              <a:t>у </a:t>
            </a:r>
            <a:r>
              <a:rPr lang="sr-Cyrl-BA" smtClean="0"/>
              <a:t>обје </a:t>
            </a:r>
            <a:r>
              <a:rPr lang="sr-Cyrl-BA" dirty="0" smtClean="0"/>
              <a:t>руке?</a:t>
            </a:r>
          </a:p>
          <a:p>
            <a:endParaRPr lang="sr-Cyrl-BA" dirty="0" smtClean="0"/>
          </a:p>
          <a:p>
            <a:r>
              <a:rPr lang="sr-Cyrl-BA" dirty="0" smtClean="0"/>
              <a:t>Р:___________________________________________________________________________________________________________</a:t>
            </a:r>
          </a:p>
          <a:p>
            <a:r>
              <a:rPr lang="sr-Cyrl-BA" dirty="0" smtClean="0"/>
              <a:t>О: 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5" name="Picture 4" descr="C:\Users\WINDOWS 10\Downloads\20200320_2156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3" t="10826" r="29487" b="8832"/>
          <a:stretch>
            <a:fillRect/>
          </a:stretch>
        </p:blipFill>
        <p:spPr bwMode="auto">
          <a:xfrm>
            <a:off x="4788024" y="764704"/>
            <a:ext cx="4355976" cy="6093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PC\AppData\Local\Microsoft\Windows\Temporary Internet Files\Content.IE5\HZZ31C6B\background-close-up-flora-fresh-413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4751513" cy="1103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9133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INDOWS 10\Downloads\20200320_2156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5698" r="13782" b="4274"/>
          <a:stretch>
            <a:fillRect/>
          </a:stretch>
        </p:blipFill>
        <p:spPr bwMode="auto">
          <a:xfrm>
            <a:off x="179512" y="1700808"/>
            <a:ext cx="8784976" cy="51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accent1">
                    <a:lumMod val="50000"/>
                  </a:schemeClr>
                </a:solidFill>
              </a:rPr>
              <a:t>У крошњи дрвета је цвркутало 49 птичица. Оне су стајале на 7 грана. </a:t>
            </a:r>
          </a:p>
          <a:p>
            <a:r>
              <a:rPr lang="sr-Cyrl-BA" dirty="0" smtClean="0">
                <a:solidFill>
                  <a:schemeClr val="accent1">
                    <a:lumMod val="50000"/>
                  </a:schemeClr>
                </a:solidFill>
              </a:rPr>
              <a:t>Колико је птичица било на свакој грани?</a:t>
            </a:r>
          </a:p>
          <a:p>
            <a:r>
              <a:rPr lang="sr-Cyrl-BA" dirty="0" smtClean="0">
                <a:solidFill>
                  <a:schemeClr val="accent1">
                    <a:lumMod val="50000"/>
                  </a:schemeClr>
                </a:solidFill>
              </a:rPr>
              <a:t>Р: ________________________________________________________________</a:t>
            </a:r>
          </a:p>
          <a:p>
            <a:r>
              <a:rPr lang="sr-Cyrl-BA" dirty="0" smtClean="0">
                <a:solidFill>
                  <a:schemeClr val="accent1">
                    <a:lumMod val="50000"/>
                  </a:schemeClr>
                </a:solidFill>
              </a:rPr>
              <a:t>О:_________________________________________________________________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INDOWS 10\Downloads\20200320_2017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3419" r="8654"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accent2">
                    <a:lumMod val="50000"/>
                  </a:schemeClr>
                </a:solidFill>
              </a:rPr>
              <a:t>За колико је више било птичица на гранама него цвјетића у букету?</a:t>
            </a:r>
          </a:p>
          <a:p>
            <a:r>
              <a:rPr lang="sr-Cyrl-BA" b="1" dirty="0" smtClean="0">
                <a:solidFill>
                  <a:schemeClr val="accent2">
                    <a:lumMod val="50000"/>
                  </a:schemeClr>
                </a:solidFill>
              </a:rPr>
              <a:t>Р: __________________________________________________________</a:t>
            </a:r>
          </a:p>
          <a:p>
            <a:r>
              <a:rPr lang="sr-Cyrl-BA" b="1" dirty="0" smtClean="0">
                <a:solidFill>
                  <a:schemeClr val="accent2">
                    <a:lumMod val="50000"/>
                  </a:schemeClr>
                </a:solidFill>
              </a:rPr>
              <a:t>О:___________________________________________________________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t="-1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03056">
            <a:off x="4685374" y="2236072"/>
            <a:ext cx="1132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РАДНИ ЛИСТ</a:t>
            </a:r>
          </a:p>
          <a:p>
            <a:pPr algn="ctr"/>
            <a:endParaRPr lang="sr-Cyrl-BA" dirty="0" smtClean="0"/>
          </a:p>
          <a:p>
            <a:pPr algn="ctr"/>
            <a:r>
              <a:rPr lang="sr-Cyrl-BA" dirty="0" smtClean="0"/>
              <a:t>50. и 51.     страна</a:t>
            </a:r>
            <a:endParaRPr lang="en-US" dirty="0"/>
          </a:p>
        </p:txBody>
      </p:sp>
      <p:pic>
        <p:nvPicPr>
          <p:cNvPr id="1029" name="Picture 5" descr="C:\Users\PC\AppData\Local\Microsoft\Windows\Temporary Internet Files\Content.IE5\M23633X1\AIRPLANE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8343" y="1893572"/>
            <a:ext cx="1249663" cy="836332"/>
          </a:xfrm>
          <a:prstGeom prst="rect">
            <a:avLst/>
          </a:prstGeom>
          <a:noFill/>
        </p:spPr>
      </p:pic>
      <p:sp>
        <p:nvSpPr>
          <p:cNvPr id="11" name="Wave 10"/>
          <p:cNvSpPr/>
          <p:nvPr/>
        </p:nvSpPr>
        <p:spPr>
          <a:xfrm rot="1225927">
            <a:off x="5833220" y="833853"/>
            <a:ext cx="1761322" cy="707738"/>
          </a:xfrm>
          <a:prstGeom prst="wav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sr-Cyrl-BA" sz="2000" dirty="0" smtClean="0">
                <a:solidFill>
                  <a:schemeClr val="tx1"/>
                </a:solidFill>
              </a:rPr>
              <a:t>ЗАДАЋА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599405" y="1334530"/>
            <a:ext cx="478359" cy="642551"/>
          </a:xfrm>
          <a:custGeom>
            <a:avLst/>
            <a:gdLst>
              <a:gd name="connsiteX0" fmla="*/ 0 w 478359"/>
              <a:gd name="connsiteY0" fmla="*/ 0 h 642551"/>
              <a:gd name="connsiteX1" fmla="*/ 98854 w 478359"/>
              <a:gd name="connsiteY1" fmla="*/ 24713 h 642551"/>
              <a:gd name="connsiteX2" fmla="*/ 135925 w 478359"/>
              <a:gd name="connsiteY2" fmla="*/ 61784 h 642551"/>
              <a:gd name="connsiteX3" fmla="*/ 247136 w 478359"/>
              <a:gd name="connsiteY3" fmla="*/ 98854 h 642551"/>
              <a:gd name="connsiteX4" fmla="*/ 321276 w 478359"/>
              <a:gd name="connsiteY4" fmla="*/ 148281 h 642551"/>
              <a:gd name="connsiteX5" fmla="*/ 395417 w 478359"/>
              <a:gd name="connsiteY5" fmla="*/ 185351 h 642551"/>
              <a:gd name="connsiteX6" fmla="*/ 432487 w 478359"/>
              <a:gd name="connsiteY6" fmla="*/ 395416 h 642551"/>
              <a:gd name="connsiteX7" fmla="*/ 345990 w 478359"/>
              <a:gd name="connsiteY7" fmla="*/ 432486 h 642551"/>
              <a:gd name="connsiteX8" fmla="*/ 308919 w 478359"/>
              <a:gd name="connsiteY8" fmla="*/ 469556 h 642551"/>
              <a:gd name="connsiteX9" fmla="*/ 296563 w 478359"/>
              <a:gd name="connsiteY9" fmla="*/ 506627 h 642551"/>
              <a:gd name="connsiteX10" fmla="*/ 284206 w 478359"/>
              <a:gd name="connsiteY10" fmla="*/ 642551 h 64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359" h="642551">
                <a:moveTo>
                  <a:pt x="0" y="0"/>
                </a:moveTo>
                <a:cubicBezTo>
                  <a:pt x="8915" y="1783"/>
                  <a:pt x="82568" y="13855"/>
                  <a:pt x="98854" y="24713"/>
                </a:cubicBezTo>
                <a:cubicBezTo>
                  <a:pt x="113394" y="34407"/>
                  <a:pt x="121106" y="52522"/>
                  <a:pt x="135925" y="61784"/>
                </a:cubicBezTo>
                <a:cubicBezTo>
                  <a:pt x="166944" y="81170"/>
                  <a:pt x="211818" y="90024"/>
                  <a:pt x="247136" y="98854"/>
                </a:cubicBezTo>
                <a:cubicBezTo>
                  <a:pt x="271849" y="115330"/>
                  <a:pt x="293098" y="138888"/>
                  <a:pt x="321276" y="148281"/>
                </a:cubicBezTo>
                <a:cubicBezTo>
                  <a:pt x="372435" y="165334"/>
                  <a:pt x="347508" y="153413"/>
                  <a:pt x="395417" y="185351"/>
                </a:cubicBezTo>
                <a:cubicBezTo>
                  <a:pt x="449955" y="267158"/>
                  <a:pt x="478359" y="276151"/>
                  <a:pt x="432487" y="395416"/>
                </a:cubicBezTo>
                <a:cubicBezTo>
                  <a:pt x="427996" y="407091"/>
                  <a:pt x="360522" y="427642"/>
                  <a:pt x="345990" y="432486"/>
                </a:cubicBezTo>
                <a:cubicBezTo>
                  <a:pt x="333633" y="444843"/>
                  <a:pt x="318612" y="455016"/>
                  <a:pt x="308919" y="469556"/>
                </a:cubicBezTo>
                <a:cubicBezTo>
                  <a:pt x="301694" y="480394"/>
                  <a:pt x="300141" y="494103"/>
                  <a:pt x="296563" y="506627"/>
                </a:cubicBezTo>
                <a:cubicBezTo>
                  <a:pt x="277213" y="574354"/>
                  <a:pt x="284206" y="555491"/>
                  <a:pt x="284206" y="6425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207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bg</dc:creator>
  <cp:lastModifiedBy>WINDOWS 10</cp:lastModifiedBy>
  <cp:revision>44</cp:revision>
  <dcterms:created xsi:type="dcterms:W3CDTF">2013-04-02T12:14:19Z</dcterms:created>
  <dcterms:modified xsi:type="dcterms:W3CDTF">2020-03-22T21:06:23Z</dcterms:modified>
</cp:coreProperties>
</file>