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886" y="2275745"/>
            <a:ext cx="7766936" cy="1646302"/>
          </a:xfrm>
        </p:spPr>
        <p:txBody>
          <a:bodyPr/>
          <a:lstStyle/>
          <a:p>
            <a:r>
              <a:rPr lang="sr-Cyrl-RS" dirty="0" smtClean="0"/>
              <a:t>ПИСАЊЕ СКРАЋЕНИЦА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19863" y="2772350"/>
            <a:ext cx="6196405" cy="28274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5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7046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1075"/>
            <a:ext cx="5905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2626351" y="1193005"/>
            <a:ext cx="4751388" cy="86201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BA" altLang="en-US" sz="2400" dirty="0" smtClean="0"/>
              <a:t>Мама</a:t>
            </a:r>
            <a:r>
              <a:rPr lang="hr-HR" altLang="en-US" sz="2400" dirty="0" smtClean="0"/>
              <a:t> </a:t>
            </a:r>
            <a:r>
              <a:rPr lang="sr-Cyrl-BA" altLang="en-US" sz="2400" dirty="0" smtClean="0"/>
              <a:t>је</a:t>
            </a:r>
            <a:r>
              <a:rPr lang="hr-HR" altLang="en-US" sz="2400" dirty="0" smtClean="0"/>
              <a:t> </a:t>
            </a:r>
            <a:r>
              <a:rPr lang="sr-Cyrl-BA" altLang="en-US" sz="2400" dirty="0" smtClean="0"/>
              <a:t>Луки</a:t>
            </a:r>
            <a:r>
              <a:rPr lang="hr-HR" altLang="en-US" sz="2400" dirty="0" smtClean="0"/>
              <a:t> </a:t>
            </a:r>
            <a:r>
              <a:rPr lang="sr-Cyrl-BA" altLang="en-US" sz="2400" dirty="0" smtClean="0"/>
              <a:t>оставила</a:t>
            </a:r>
            <a:r>
              <a:rPr lang="hr-HR" altLang="en-US" sz="2400" dirty="0" smtClean="0"/>
              <a:t> </a:t>
            </a:r>
            <a:r>
              <a:rPr lang="sr-Cyrl-BA" altLang="en-US" sz="2400" dirty="0" smtClean="0"/>
              <a:t>поруку</a:t>
            </a:r>
            <a:r>
              <a:rPr lang="hr-HR" altLang="en-US" sz="2400" dirty="0" smtClean="0"/>
              <a:t>.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382489" y="2660695"/>
            <a:ext cx="3038475" cy="2232025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BA" altLang="en-US" dirty="0"/>
          </a:p>
          <a:p>
            <a:pPr eaLnBrk="1" hangingPunct="1"/>
            <a:r>
              <a:rPr lang="sr-Cyrl-BA" altLang="en-US" dirty="0"/>
              <a:t>Лука</a:t>
            </a:r>
            <a:r>
              <a:rPr lang="hr-HR" altLang="en-US" dirty="0"/>
              <a:t>,</a:t>
            </a:r>
          </a:p>
          <a:p>
            <a:pPr eaLnBrk="1" hangingPunct="1"/>
            <a:r>
              <a:rPr lang="sr-Cyrl-BA" altLang="en-US" dirty="0"/>
              <a:t>молим</a:t>
            </a:r>
            <a:r>
              <a:rPr lang="hr-HR" altLang="en-US" dirty="0"/>
              <a:t> </a:t>
            </a:r>
            <a:r>
              <a:rPr lang="sr-Cyrl-BA" altLang="en-US" dirty="0"/>
              <a:t>те</a:t>
            </a:r>
            <a:r>
              <a:rPr lang="hr-HR" altLang="en-US" dirty="0"/>
              <a:t> </a:t>
            </a:r>
            <a:r>
              <a:rPr lang="sr-Cyrl-BA" altLang="en-US" dirty="0"/>
              <a:t>да</a:t>
            </a:r>
            <a:r>
              <a:rPr lang="hr-HR" altLang="en-US" dirty="0"/>
              <a:t> </a:t>
            </a:r>
            <a:r>
              <a:rPr lang="sr-Cyrl-BA" altLang="en-US" dirty="0"/>
              <a:t>у</a:t>
            </a:r>
            <a:r>
              <a:rPr lang="hr-HR" altLang="en-US" dirty="0"/>
              <a:t> </a:t>
            </a:r>
            <a:r>
              <a:rPr lang="sr-Cyrl-BA" altLang="en-US" dirty="0" smtClean="0"/>
              <a:t>продавници</a:t>
            </a:r>
            <a:r>
              <a:rPr lang="hr-HR" altLang="en-US" dirty="0" smtClean="0"/>
              <a:t> </a:t>
            </a:r>
            <a:endParaRPr lang="sr-Cyrl-BA" altLang="en-US" dirty="0"/>
          </a:p>
          <a:p>
            <a:pPr eaLnBrk="1" hangingPunct="1"/>
            <a:r>
              <a:rPr lang="sr-Cyrl-BA" altLang="en-US" dirty="0"/>
              <a:t>купиш</a:t>
            </a:r>
            <a:r>
              <a:rPr lang="hr-HR" altLang="en-US" dirty="0"/>
              <a:t>:</a:t>
            </a:r>
          </a:p>
          <a:p>
            <a:pPr eaLnBrk="1" hangingPunct="1"/>
            <a:r>
              <a:rPr lang="hr-HR" altLang="en-US" dirty="0"/>
              <a:t>1</a:t>
            </a:r>
            <a:r>
              <a:rPr lang="sr-Cyrl-BA" altLang="en-US" dirty="0">
                <a:solidFill>
                  <a:srgbClr val="CC0000"/>
                </a:solidFill>
              </a:rPr>
              <a:t>л</a:t>
            </a:r>
            <a:r>
              <a:rPr lang="hr-HR" altLang="en-US" dirty="0"/>
              <a:t> </a:t>
            </a:r>
            <a:r>
              <a:rPr lang="sr-Cyrl-BA" altLang="en-US" dirty="0"/>
              <a:t>млијека</a:t>
            </a:r>
            <a:endParaRPr lang="hr-HR" altLang="en-US" dirty="0"/>
          </a:p>
          <a:p>
            <a:pPr eaLnBrk="1" hangingPunct="1"/>
            <a:r>
              <a:rPr lang="hr-HR" altLang="en-US" dirty="0"/>
              <a:t>10</a:t>
            </a:r>
            <a:r>
              <a:rPr lang="sr-Cyrl-BA" altLang="en-US" dirty="0" smtClean="0">
                <a:solidFill>
                  <a:srgbClr val="CC0000"/>
                </a:solidFill>
              </a:rPr>
              <a:t>д</a:t>
            </a:r>
            <a:r>
              <a:rPr lang="sr-Cyrl-RS" altLang="en-US" dirty="0">
                <a:solidFill>
                  <a:srgbClr val="CC0000"/>
                </a:solidFill>
              </a:rPr>
              <a:t>к</a:t>
            </a:r>
            <a:r>
              <a:rPr lang="sr-Cyrl-BA" altLang="en-US" dirty="0" smtClean="0">
                <a:solidFill>
                  <a:srgbClr val="CC0000"/>
                </a:solidFill>
              </a:rPr>
              <a:t>г</a:t>
            </a:r>
            <a:r>
              <a:rPr lang="hr-HR" altLang="en-US" dirty="0" smtClean="0"/>
              <a:t> </a:t>
            </a:r>
            <a:r>
              <a:rPr lang="sr-Cyrl-BA" altLang="en-US" dirty="0"/>
              <a:t>чоколаде</a:t>
            </a:r>
            <a:endParaRPr lang="hr-HR" altLang="en-US" dirty="0"/>
          </a:p>
          <a:p>
            <a:pPr eaLnBrk="1" hangingPunct="1"/>
            <a:r>
              <a:rPr lang="hr-HR" altLang="en-US" dirty="0"/>
              <a:t>2</a:t>
            </a:r>
            <a:r>
              <a:rPr lang="sr-Cyrl-BA" altLang="en-US" dirty="0">
                <a:solidFill>
                  <a:srgbClr val="CC0000"/>
                </a:solidFill>
              </a:rPr>
              <a:t>кг</a:t>
            </a:r>
            <a:r>
              <a:rPr lang="hr-HR" altLang="en-US" dirty="0"/>
              <a:t> </a:t>
            </a:r>
            <a:r>
              <a:rPr lang="sr-Cyrl-BA" altLang="en-US" dirty="0"/>
              <a:t>банана</a:t>
            </a:r>
            <a:endParaRPr lang="hr-HR" altLang="en-US" dirty="0"/>
          </a:p>
          <a:p>
            <a:pPr eaLnBrk="1" hangingPunct="1"/>
            <a:r>
              <a:rPr lang="hr-HR" altLang="en-US" dirty="0"/>
              <a:t>5</a:t>
            </a:r>
            <a:r>
              <a:rPr lang="sr-Cyrl-BA" altLang="en-US" dirty="0">
                <a:solidFill>
                  <a:srgbClr val="CC0000"/>
                </a:solidFill>
              </a:rPr>
              <a:t>м</a:t>
            </a:r>
            <a:r>
              <a:rPr lang="hr-HR" altLang="en-US" dirty="0"/>
              <a:t> </a:t>
            </a:r>
            <a:r>
              <a:rPr lang="sr-Cyrl-BA" altLang="en-US" dirty="0"/>
              <a:t>ужета</a:t>
            </a:r>
            <a:r>
              <a:rPr lang="hr-HR" altLang="en-US" dirty="0"/>
              <a:t>.</a:t>
            </a:r>
          </a:p>
          <a:p>
            <a:pPr eaLnBrk="1" hangingPunct="1"/>
            <a:r>
              <a:rPr lang="sr-Cyrl-BA" altLang="en-US" dirty="0"/>
              <a:t>Воли</a:t>
            </a:r>
            <a:r>
              <a:rPr lang="hr-HR" altLang="en-US" dirty="0"/>
              <a:t> </a:t>
            </a:r>
            <a:r>
              <a:rPr lang="sr-Cyrl-BA" altLang="en-US" dirty="0" smtClean="0"/>
              <a:t>те,</a:t>
            </a:r>
            <a:r>
              <a:rPr lang="hr-HR" altLang="en-US" dirty="0" smtClean="0"/>
              <a:t>  </a:t>
            </a:r>
            <a:r>
              <a:rPr lang="sr-Cyrl-BA" altLang="en-US" dirty="0"/>
              <a:t>мама</a:t>
            </a:r>
            <a:r>
              <a:rPr lang="hr-HR" altLang="en-US" dirty="0"/>
              <a:t>!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829926" y="2544785"/>
            <a:ext cx="309562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BA" altLang="en-US" dirty="0"/>
              <a:t>Ријечи</a:t>
            </a:r>
            <a:r>
              <a:rPr lang="hr-HR" altLang="en-US" dirty="0"/>
              <a:t> </a:t>
            </a:r>
            <a:r>
              <a:rPr lang="sr-Cyrl-BA" altLang="en-US" dirty="0"/>
              <a:t>које</a:t>
            </a:r>
            <a:r>
              <a:rPr lang="hr-HR" altLang="en-US" dirty="0"/>
              <a:t> </a:t>
            </a:r>
            <a:r>
              <a:rPr lang="sr-Cyrl-BA" altLang="en-US" dirty="0"/>
              <a:t>је</a:t>
            </a:r>
            <a:r>
              <a:rPr lang="hr-HR" altLang="en-US" dirty="0"/>
              <a:t> </a:t>
            </a:r>
            <a:r>
              <a:rPr lang="sr-Cyrl-BA" altLang="en-US" dirty="0"/>
              <a:t>мама</a:t>
            </a:r>
            <a:r>
              <a:rPr lang="hr-HR" altLang="en-US" dirty="0"/>
              <a:t> </a:t>
            </a:r>
            <a:r>
              <a:rPr lang="sr-Cyrl-BA" altLang="en-US" dirty="0"/>
              <a:t>скратила</a:t>
            </a:r>
            <a:r>
              <a:rPr lang="hr-HR" altLang="en-US" dirty="0"/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sr-Cyrl-BA" altLang="en-US" dirty="0"/>
              <a:t>л</a:t>
            </a:r>
            <a:r>
              <a:rPr lang="hr-HR" altLang="en-US" dirty="0"/>
              <a:t> – </a:t>
            </a:r>
            <a:r>
              <a:rPr lang="sr-Cyrl-BA" altLang="en-US" dirty="0" smtClean="0"/>
              <a:t>литар ( </a:t>
            </a:r>
            <a:r>
              <a:rPr lang="sr-Latn-RS" altLang="en-US" dirty="0" smtClean="0"/>
              <a:t>l )</a:t>
            </a:r>
            <a:endParaRPr lang="hr-HR" altLang="en-US" dirty="0"/>
          </a:p>
          <a:p>
            <a:pPr eaLnBrk="1" hangingPunct="1">
              <a:spcBef>
                <a:spcPct val="50000"/>
              </a:spcBef>
            </a:pPr>
            <a:r>
              <a:rPr lang="sr-Cyrl-BA" altLang="en-US" dirty="0" smtClean="0"/>
              <a:t>д</a:t>
            </a:r>
            <a:r>
              <a:rPr lang="sr-Cyrl-RS" altLang="en-US" dirty="0" smtClean="0"/>
              <a:t>к</a:t>
            </a:r>
            <a:r>
              <a:rPr lang="sr-Cyrl-BA" altLang="en-US" dirty="0" smtClean="0"/>
              <a:t>г</a:t>
            </a:r>
            <a:r>
              <a:rPr lang="hr-HR" altLang="en-US" dirty="0" smtClean="0"/>
              <a:t> </a:t>
            </a:r>
            <a:r>
              <a:rPr lang="hr-HR" altLang="en-US" dirty="0"/>
              <a:t>– </a:t>
            </a:r>
            <a:r>
              <a:rPr lang="sr-Cyrl-BA" altLang="en-US" dirty="0" smtClean="0"/>
              <a:t>декаграм</a:t>
            </a:r>
            <a:r>
              <a:rPr lang="sr-Latn-RS" altLang="en-US" dirty="0" smtClean="0"/>
              <a:t> (dkg)</a:t>
            </a:r>
            <a:endParaRPr lang="hr-HR" altLang="en-US" dirty="0"/>
          </a:p>
          <a:p>
            <a:pPr eaLnBrk="1" hangingPunct="1">
              <a:spcBef>
                <a:spcPct val="50000"/>
              </a:spcBef>
            </a:pPr>
            <a:r>
              <a:rPr lang="sr-Cyrl-BA" altLang="en-US" dirty="0"/>
              <a:t>кг</a:t>
            </a:r>
            <a:r>
              <a:rPr lang="hr-HR" altLang="en-US" dirty="0"/>
              <a:t> – </a:t>
            </a:r>
            <a:r>
              <a:rPr lang="sr-Cyrl-BA" altLang="en-US" dirty="0" smtClean="0"/>
              <a:t>килограм</a:t>
            </a:r>
            <a:r>
              <a:rPr lang="sr-Latn-RS" altLang="en-US" dirty="0" smtClean="0"/>
              <a:t> (kg)</a:t>
            </a:r>
            <a:endParaRPr lang="hr-HR" altLang="en-US" dirty="0"/>
          </a:p>
          <a:p>
            <a:pPr eaLnBrk="1" hangingPunct="1">
              <a:spcBef>
                <a:spcPct val="50000"/>
              </a:spcBef>
            </a:pPr>
            <a:r>
              <a:rPr lang="sr-Cyrl-BA" altLang="en-US" dirty="0"/>
              <a:t>м</a:t>
            </a:r>
            <a:r>
              <a:rPr lang="hr-HR" altLang="en-US" dirty="0"/>
              <a:t> -  </a:t>
            </a:r>
            <a:r>
              <a:rPr lang="sr-Cyrl-BA" altLang="en-US" dirty="0" smtClean="0"/>
              <a:t>метар</a:t>
            </a:r>
            <a:r>
              <a:rPr lang="sr-Latn-RS" altLang="en-US" dirty="0" smtClean="0"/>
              <a:t> (m)</a:t>
            </a:r>
            <a:endParaRPr lang="hr-HR" altLang="en-US" dirty="0"/>
          </a:p>
          <a:p>
            <a:pPr eaLnBrk="1" hangingPunct="1">
              <a:spcBef>
                <a:spcPct val="50000"/>
              </a:spcBef>
            </a:pPr>
            <a:endParaRPr lang="hr-HR" altLang="en-US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627188" y="5209568"/>
            <a:ext cx="51461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r-Latn-BA" altLang="en-US" dirty="0"/>
          </a:p>
          <a:p>
            <a:pPr eaLnBrk="1" hangingPunct="1">
              <a:spcBef>
                <a:spcPct val="50000"/>
              </a:spcBef>
            </a:pPr>
            <a:r>
              <a:rPr lang="sr-Cyrl-BA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</a:t>
            </a:r>
            <a:r>
              <a:rPr lang="hr-HR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краће</a:t>
            </a:r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написане</a:t>
            </a:r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ријечи</a:t>
            </a:r>
            <a:r>
              <a:rPr lang="hr-H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називамо</a:t>
            </a:r>
            <a:r>
              <a:rPr lang="hr-HR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altLang="en-US" sz="24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929081" y="5656380"/>
            <a:ext cx="2266681" cy="476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СКРАЋЕНИЦЕ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089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16617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981075"/>
            <a:ext cx="11239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2456131" y="1264443"/>
            <a:ext cx="5689600" cy="71913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BA" altLang="en-US" sz="2400" smtClean="0"/>
              <a:t>Лука</a:t>
            </a:r>
            <a:r>
              <a:rPr lang="hr-HR" altLang="en-US" sz="2400" smtClean="0"/>
              <a:t> </a:t>
            </a:r>
            <a:r>
              <a:rPr lang="sr-Cyrl-BA" altLang="en-US" sz="2400" smtClean="0"/>
              <a:t>је</a:t>
            </a:r>
            <a:r>
              <a:rPr lang="hr-HR" altLang="en-US" sz="2400" smtClean="0"/>
              <a:t> </a:t>
            </a:r>
            <a:r>
              <a:rPr lang="sr-Cyrl-BA" altLang="en-US" sz="2400" smtClean="0"/>
              <a:t>мами</a:t>
            </a:r>
            <a:r>
              <a:rPr lang="hr-HR" altLang="en-US" sz="2400" smtClean="0"/>
              <a:t> </a:t>
            </a:r>
            <a:r>
              <a:rPr lang="sr-Cyrl-BA" altLang="en-US" sz="2400" smtClean="0"/>
              <a:t>такође</a:t>
            </a:r>
            <a:r>
              <a:rPr lang="hr-HR" altLang="en-US" sz="2400" smtClean="0"/>
              <a:t> </a:t>
            </a:r>
            <a:r>
              <a:rPr lang="sr-Cyrl-BA" altLang="en-US" sz="2400" smtClean="0"/>
              <a:t>оставио</a:t>
            </a:r>
            <a:r>
              <a:rPr lang="hr-HR" altLang="en-US" sz="2400" smtClean="0"/>
              <a:t> </a:t>
            </a:r>
            <a:r>
              <a:rPr lang="sr-Cyrl-BA" altLang="en-US" sz="2400" smtClean="0"/>
              <a:t>поруку</a:t>
            </a:r>
            <a:r>
              <a:rPr lang="hr-HR" altLang="en-US" sz="2400" smtClean="0"/>
              <a:t>.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 rot="5400000">
            <a:off x="1976528" y="2362917"/>
            <a:ext cx="2751138" cy="2795587"/>
          </a:xfrm>
          <a:prstGeom prst="horizontalScroll">
            <a:avLst>
              <a:gd name="adj" fmla="val 485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en-US" dirty="0"/>
              <a:t>Драга</a:t>
            </a:r>
            <a:r>
              <a:rPr lang="hr-HR" altLang="en-US" dirty="0"/>
              <a:t> </a:t>
            </a:r>
            <a:r>
              <a:rPr lang="sr-Cyrl-BA" altLang="en-US" dirty="0"/>
              <a:t>мама</a:t>
            </a:r>
            <a:r>
              <a:rPr lang="hr-HR" altLang="en-US" dirty="0"/>
              <a:t>,</a:t>
            </a:r>
          </a:p>
          <a:p>
            <a:pPr eaLnBrk="1" hangingPunct="1"/>
            <a:r>
              <a:rPr lang="sr-Cyrl-BA" altLang="en-US" dirty="0"/>
              <a:t>задатак</a:t>
            </a:r>
            <a:r>
              <a:rPr lang="hr-HR" altLang="en-US" dirty="0"/>
              <a:t> </a:t>
            </a:r>
            <a:r>
              <a:rPr lang="sr-Cyrl-BA" altLang="en-US" dirty="0"/>
              <a:t>извршен</a:t>
            </a:r>
            <a:r>
              <a:rPr lang="hr-HR" altLang="en-US" dirty="0"/>
              <a:t>.</a:t>
            </a:r>
          </a:p>
          <a:p>
            <a:pPr eaLnBrk="1" hangingPunct="1"/>
            <a:r>
              <a:rPr lang="sr-Cyrl-BA" altLang="en-US" dirty="0"/>
              <a:t>Отишао</a:t>
            </a:r>
            <a:r>
              <a:rPr lang="hr-HR" altLang="en-US" dirty="0"/>
              <a:t> </a:t>
            </a:r>
            <a:r>
              <a:rPr lang="sr-Cyrl-BA" altLang="en-US" dirty="0"/>
              <a:t>сам</a:t>
            </a:r>
            <a:r>
              <a:rPr lang="hr-HR" altLang="en-US" dirty="0"/>
              <a:t> </a:t>
            </a:r>
            <a:r>
              <a:rPr lang="sr-Cyrl-BA" altLang="en-US" dirty="0"/>
              <a:t>на</a:t>
            </a:r>
            <a:r>
              <a:rPr lang="hr-HR" altLang="en-US" dirty="0"/>
              <a:t> </a:t>
            </a:r>
            <a:r>
              <a:rPr lang="sr-Cyrl-BA" altLang="en-US" dirty="0">
                <a:solidFill>
                  <a:srgbClr val="CC0000"/>
                </a:solidFill>
              </a:rPr>
              <a:t>шк</a:t>
            </a:r>
            <a:r>
              <a:rPr lang="hr-HR" altLang="en-US" dirty="0">
                <a:solidFill>
                  <a:srgbClr val="CC0000"/>
                </a:solidFill>
              </a:rPr>
              <a:t>.</a:t>
            </a:r>
          </a:p>
          <a:p>
            <a:pPr eaLnBrk="1" hangingPunct="1"/>
            <a:r>
              <a:rPr lang="sr-Cyrl-BA" altLang="en-US" dirty="0"/>
              <a:t>игралиште</a:t>
            </a:r>
            <a:r>
              <a:rPr lang="hr-HR" altLang="en-US" dirty="0"/>
              <a:t> </a:t>
            </a:r>
            <a:r>
              <a:rPr lang="sr-Cyrl-BA" altLang="en-US" dirty="0"/>
              <a:t>с</a:t>
            </a:r>
            <a:r>
              <a:rPr lang="hr-HR" altLang="en-US" dirty="0"/>
              <a:t> </a:t>
            </a:r>
            <a:r>
              <a:rPr lang="sr-Cyrl-BA" altLang="en-US" dirty="0"/>
              <a:t>двојицом</a:t>
            </a:r>
            <a:endParaRPr lang="hr-HR" altLang="en-US" dirty="0"/>
          </a:p>
          <a:p>
            <a:pPr eaLnBrk="1" hangingPunct="1"/>
            <a:r>
              <a:rPr lang="hr-HR" altLang="en-US" dirty="0"/>
              <a:t> </a:t>
            </a:r>
            <a:r>
              <a:rPr lang="sr-Cyrl-BA" altLang="en-US" dirty="0">
                <a:solidFill>
                  <a:srgbClr val="CC0000"/>
                </a:solidFill>
              </a:rPr>
              <a:t>уч</a:t>
            </a:r>
            <a:r>
              <a:rPr lang="hr-HR" altLang="en-US" dirty="0">
                <a:solidFill>
                  <a:srgbClr val="CC0000"/>
                </a:solidFill>
              </a:rPr>
              <a:t>.</a:t>
            </a:r>
            <a:r>
              <a:rPr lang="hr-HR" altLang="en-US" dirty="0"/>
              <a:t> </a:t>
            </a:r>
            <a:r>
              <a:rPr lang="sr-Cyrl-BA" altLang="en-US" dirty="0"/>
              <a:t>из</a:t>
            </a:r>
            <a:r>
              <a:rPr lang="hr-HR" altLang="en-US" dirty="0"/>
              <a:t> </a:t>
            </a:r>
            <a:r>
              <a:rPr lang="sr-Cyrl-BA" altLang="en-US" dirty="0">
                <a:solidFill>
                  <a:srgbClr val="CC0000"/>
                </a:solidFill>
              </a:rPr>
              <a:t>р</a:t>
            </a:r>
            <a:r>
              <a:rPr lang="hr-HR" altLang="en-US" dirty="0">
                <a:solidFill>
                  <a:srgbClr val="CC0000"/>
                </a:solidFill>
              </a:rPr>
              <a:t>.</a:t>
            </a:r>
            <a:r>
              <a:rPr lang="hr-HR" altLang="en-US" dirty="0"/>
              <a:t> </a:t>
            </a:r>
            <a:r>
              <a:rPr lang="sr-Cyrl-BA" altLang="en-US" dirty="0" smtClean="0"/>
              <a:t>Вратићу</a:t>
            </a:r>
            <a:r>
              <a:rPr lang="hr-HR" altLang="en-US" dirty="0" smtClean="0"/>
              <a:t> </a:t>
            </a:r>
            <a:r>
              <a:rPr lang="sr-Cyrl-BA" altLang="en-US" dirty="0"/>
              <a:t>се</a:t>
            </a:r>
            <a:endParaRPr lang="hr-HR" altLang="en-US" dirty="0"/>
          </a:p>
          <a:p>
            <a:pPr eaLnBrk="1" hangingPunct="1"/>
            <a:r>
              <a:rPr lang="hr-HR" altLang="en-US" dirty="0"/>
              <a:t> </a:t>
            </a:r>
            <a:r>
              <a:rPr lang="sr-Cyrl-BA" altLang="en-US" dirty="0"/>
              <a:t>око</a:t>
            </a:r>
            <a:r>
              <a:rPr lang="hr-HR" altLang="en-US" dirty="0"/>
              <a:t> 18 </a:t>
            </a:r>
            <a:r>
              <a:rPr lang="sr-Cyrl-RS" altLang="en-US" dirty="0" smtClean="0">
                <a:solidFill>
                  <a:srgbClr val="CC0000"/>
                </a:solidFill>
              </a:rPr>
              <a:t>х.</a:t>
            </a:r>
            <a:endParaRPr lang="hr-HR" altLang="en-US" dirty="0"/>
          </a:p>
          <a:p>
            <a:pPr eaLnBrk="1" hangingPunct="1"/>
            <a:r>
              <a:rPr lang="sr-Cyrl-BA" altLang="en-US" dirty="0"/>
              <a:t>Ако</a:t>
            </a:r>
            <a:r>
              <a:rPr lang="hr-HR" altLang="en-US" dirty="0"/>
              <a:t> </a:t>
            </a:r>
            <a:r>
              <a:rPr lang="sr-Cyrl-BA" altLang="en-US" dirty="0"/>
              <a:t>ме</a:t>
            </a:r>
            <a:r>
              <a:rPr lang="hr-HR" altLang="en-US" dirty="0"/>
              <a:t> </a:t>
            </a:r>
            <a:r>
              <a:rPr lang="sr-Cyrl-BA" altLang="en-US" dirty="0"/>
              <a:t>назове</a:t>
            </a:r>
            <a:r>
              <a:rPr lang="hr-HR" altLang="en-US" dirty="0"/>
              <a:t> </a:t>
            </a:r>
            <a:r>
              <a:rPr lang="sr-Cyrl-BA" altLang="en-US" dirty="0"/>
              <a:t>Јован</a:t>
            </a:r>
            <a:r>
              <a:rPr lang="hr-HR" altLang="en-US" dirty="0"/>
              <a:t>, </a:t>
            </a:r>
          </a:p>
          <a:p>
            <a:pPr eaLnBrk="1" hangingPunct="1"/>
            <a:r>
              <a:rPr lang="sr-Cyrl-BA" altLang="en-US" dirty="0"/>
              <a:t>запиши</a:t>
            </a:r>
            <a:r>
              <a:rPr lang="hr-HR" altLang="en-US" dirty="0"/>
              <a:t> </a:t>
            </a:r>
            <a:r>
              <a:rPr lang="sr-Cyrl-BA" altLang="en-US" dirty="0"/>
              <a:t>његов</a:t>
            </a:r>
            <a:r>
              <a:rPr lang="hr-HR" altLang="en-US" dirty="0"/>
              <a:t> </a:t>
            </a:r>
            <a:r>
              <a:rPr lang="sr-Cyrl-BA" altLang="en-US" dirty="0">
                <a:solidFill>
                  <a:srgbClr val="CC0000"/>
                </a:solidFill>
              </a:rPr>
              <a:t>бр</a:t>
            </a:r>
            <a:r>
              <a:rPr lang="hr-HR" altLang="en-US" dirty="0">
                <a:solidFill>
                  <a:srgbClr val="CC0000"/>
                </a:solidFill>
              </a:rPr>
              <a:t>.</a:t>
            </a:r>
          </a:p>
          <a:p>
            <a:pPr eaLnBrk="1" hangingPunct="1"/>
            <a:r>
              <a:rPr lang="sr-Cyrl-BA" altLang="en-US" dirty="0"/>
              <a:t>Воли</a:t>
            </a:r>
            <a:r>
              <a:rPr lang="hr-HR" altLang="en-US" dirty="0"/>
              <a:t> </a:t>
            </a:r>
            <a:r>
              <a:rPr lang="sr-Cyrl-BA" altLang="en-US" dirty="0" smtClean="0"/>
              <a:t>те,</a:t>
            </a:r>
            <a:r>
              <a:rPr lang="hr-HR" altLang="en-US" dirty="0" smtClean="0"/>
              <a:t> </a:t>
            </a:r>
            <a:r>
              <a:rPr lang="sr-Cyrl-BA" altLang="en-US" dirty="0"/>
              <a:t>Лука</a:t>
            </a:r>
            <a:r>
              <a:rPr lang="hr-HR" altLang="en-US" dirty="0"/>
              <a:t>!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638152" y="2346773"/>
            <a:ext cx="30956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BA" altLang="en-US" dirty="0"/>
              <a:t>Ријечи</a:t>
            </a:r>
            <a:r>
              <a:rPr lang="hr-HR" altLang="en-US" dirty="0"/>
              <a:t> </a:t>
            </a:r>
            <a:r>
              <a:rPr lang="sr-Cyrl-BA" altLang="en-US" dirty="0"/>
              <a:t>које</a:t>
            </a:r>
            <a:r>
              <a:rPr lang="hr-HR" altLang="en-US" dirty="0"/>
              <a:t> </a:t>
            </a:r>
            <a:r>
              <a:rPr lang="sr-Cyrl-BA" altLang="en-US" dirty="0"/>
              <a:t>је</a:t>
            </a:r>
            <a:r>
              <a:rPr lang="hr-HR" altLang="en-US" dirty="0"/>
              <a:t> </a:t>
            </a:r>
            <a:r>
              <a:rPr lang="sr-Cyrl-BA" altLang="en-US" dirty="0"/>
              <a:t>Лука</a:t>
            </a:r>
            <a:r>
              <a:rPr lang="hr-HR" altLang="en-US" dirty="0"/>
              <a:t> </a:t>
            </a:r>
            <a:r>
              <a:rPr lang="sr-Cyrl-BA" altLang="en-US" dirty="0"/>
              <a:t>скратио</a:t>
            </a:r>
            <a:r>
              <a:rPr lang="hr-HR" altLang="en-US" dirty="0"/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sr-Cyrl-BA" altLang="en-US" dirty="0">
                <a:solidFill>
                  <a:srgbClr val="CC0000"/>
                </a:solidFill>
              </a:rPr>
              <a:t>шк</a:t>
            </a:r>
            <a:r>
              <a:rPr lang="hr-HR" altLang="en-US" dirty="0">
                <a:solidFill>
                  <a:srgbClr val="CC0000"/>
                </a:solidFill>
              </a:rPr>
              <a:t>.-</a:t>
            </a:r>
            <a:r>
              <a:rPr lang="hr-HR" altLang="en-US" dirty="0"/>
              <a:t> </a:t>
            </a:r>
            <a:r>
              <a:rPr lang="sr-Cyrl-BA" altLang="en-US" dirty="0"/>
              <a:t>школско</a:t>
            </a:r>
            <a:endParaRPr lang="hr-HR" altLang="en-US" dirty="0"/>
          </a:p>
          <a:p>
            <a:pPr eaLnBrk="1" hangingPunct="1">
              <a:spcBef>
                <a:spcPct val="50000"/>
              </a:spcBef>
            </a:pPr>
            <a:r>
              <a:rPr lang="sr-Cyrl-BA" altLang="en-US" dirty="0">
                <a:solidFill>
                  <a:srgbClr val="CC0000"/>
                </a:solidFill>
              </a:rPr>
              <a:t>уч</a:t>
            </a:r>
            <a:r>
              <a:rPr lang="hr-HR" altLang="en-US" dirty="0">
                <a:solidFill>
                  <a:srgbClr val="CC0000"/>
                </a:solidFill>
              </a:rPr>
              <a:t>.</a:t>
            </a:r>
            <a:r>
              <a:rPr lang="hr-HR" altLang="en-US" dirty="0"/>
              <a:t> - </a:t>
            </a:r>
            <a:r>
              <a:rPr lang="sr-Cyrl-BA" altLang="en-US" dirty="0"/>
              <a:t>ученик</a:t>
            </a:r>
            <a:endParaRPr lang="hr-HR" altLang="en-US" dirty="0"/>
          </a:p>
          <a:p>
            <a:pPr eaLnBrk="1" hangingPunct="1">
              <a:spcBef>
                <a:spcPct val="50000"/>
              </a:spcBef>
            </a:pPr>
            <a:r>
              <a:rPr lang="sr-Cyrl-BA" altLang="en-US" dirty="0">
                <a:solidFill>
                  <a:srgbClr val="CC0000"/>
                </a:solidFill>
              </a:rPr>
              <a:t>р</a:t>
            </a:r>
            <a:r>
              <a:rPr lang="hr-HR" altLang="en-US" dirty="0">
                <a:solidFill>
                  <a:srgbClr val="CC0000"/>
                </a:solidFill>
              </a:rPr>
              <a:t>.</a:t>
            </a:r>
            <a:r>
              <a:rPr lang="hr-HR" altLang="en-US" dirty="0"/>
              <a:t> - </a:t>
            </a:r>
            <a:r>
              <a:rPr lang="sr-Cyrl-BA" altLang="en-US" dirty="0"/>
              <a:t>разред</a:t>
            </a:r>
            <a:endParaRPr lang="hr-HR" altLang="en-US" dirty="0"/>
          </a:p>
          <a:p>
            <a:pPr eaLnBrk="1" hangingPunct="1">
              <a:spcBef>
                <a:spcPct val="50000"/>
              </a:spcBef>
            </a:pPr>
            <a:r>
              <a:rPr lang="sr-Cyrl-RS" altLang="en-US" dirty="0" smtClean="0">
                <a:solidFill>
                  <a:srgbClr val="CC0000"/>
                </a:solidFill>
              </a:rPr>
              <a:t>х</a:t>
            </a:r>
            <a:r>
              <a:rPr lang="hr-HR" altLang="en-US" dirty="0" smtClean="0"/>
              <a:t> </a:t>
            </a:r>
            <a:r>
              <a:rPr lang="hr-HR" altLang="en-US" dirty="0"/>
              <a:t>–</a:t>
            </a:r>
            <a:r>
              <a:rPr lang="sr-Cyrl-BA" altLang="en-US" dirty="0"/>
              <a:t>сат</a:t>
            </a:r>
            <a:endParaRPr lang="hr-HR" altLang="en-US" dirty="0"/>
          </a:p>
          <a:p>
            <a:pPr eaLnBrk="1" hangingPunct="1">
              <a:spcBef>
                <a:spcPct val="50000"/>
              </a:spcBef>
            </a:pPr>
            <a:r>
              <a:rPr lang="sr-Cyrl-BA" altLang="en-US" dirty="0">
                <a:solidFill>
                  <a:srgbClr val="CC0000"/>
                </a:solidFill>
              </a:rPr>
              <a:t>бр</a:t>
            </a:r>
            <a:r>
              <a:rPr lang="hr-HR" altLang="en-US" dirty="0">
                <a:solidFill>
                  <a:srgbClr val="CC0000"/>
                </a:solidFill>
              </a:rPr>
              <a:t>.</a:t>
            </a:r>
            <a:r>
              <a:rPr lang="hr-HR" altLang="en-US" dirty="0"/>
              <a:t> - </a:t>
            </a:r>
            <a:r>
              <a:rPr lang="sr-Cyrl-BA" altLang="en-US" dirty="0"/>
              <a:t>број</a:t>
            </a:r>
            <a:endParaRPr lang="hr-HR" altLang="en-US" dirty="0"/>
          </a:p>
          <a:p>
            <a:pPr eaLnBrk="1" hangingPunct="1">
              <a:spcBef>
                <a:spcPct val="50000"/>
              </a:spcBef>
            </a:pPr>
            <a:endParaRPr lang="hr-HR" altLang="en-US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549345" y="5850041"/>
            <a:ext cx="46325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B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hr-H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ове</a:t>
            </a:r>
            <a:r>
              <a:rPr lang="hr-H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краће</a:t>
            </a:r>
            <a:r>
              <a:rPr lang="hr-H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написане</a:t>
            </a:r>
            <a:r>
              <a:rPr lang="hr-H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ријечи</a:t>
            </a:r>
            <a:r>
              <a:rPr lang="hr-HR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зовемо</a:t>
            </a:r>
            <a:endParaRPr lang="hr-HR" altLang="en-US" sz="20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xplosion 2 6"/>
          <p:cNvSpPr/>
          <p:nvPr/>
        </p:nvSpPr>
        <p:spPr>
          <a:xfrm>
            <a:off x="5975799" y="5541396"/>
            <a:ext cx="3889419" cy="88819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СКРАЋЕНИЦЕ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334121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625" y="697740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2818663" y="697740"/>
            <a:ext cx="6551612" cy="237807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sr-Cyrl-BA" altLang="en-US" sz="2800" dirty="0" smtClean="0"/>
              <a:t>Аутом</a:t>
            </a:r>
            <a:r>
              <a:rPr lang="hr-HR" altLang="en-US" sz="2800" dirty="0" smtClean="0"/>
              <a:t> </a:t>
            </a:r>
            <a:r>
              <a:rPr lang="sr-Cyrl-BA" altLang="en-US" sz="2800" dirty="0" smtClean="0"/>
              <a:t>сам</a:t>
            </a:r>
            <a:r>
              <a:rPr lang="hr-HR" altLang="en-US" sz="2800" dirty="0" smtClean="0"/>
              <a:t> </a:t>
            </a:r>
            <a:r>
              <a:rPr lang="sr-Cyrl-BA" altLang="en-US" sz="2800" dirty="0" smtClean="0"/>
              <a:t>се</a:t>
            </a:r>
            <a:r>
              <a:rPr lang="hr-HR" altLang="en-US" sz="2800" dirty="0" smtClean="0"/>
              <a:t> </a:t>
            </a:r>
            <a:r>
              <a:rPr lang="sr-Cyrl-BA" altLang="en-US" sz="2800" dirty="0" smtClean="0"/>
              <a:t>упутио</a:t>
            </a:r>
            <a:r>
              <a:rPr lang="hr-HR" altLang="en-US" sz="2800" dirty="0" smtClean="0"/>
              <a:t> </a:t>
            </a:r>
            <a:r>
              <a:rPr lang="sr-Cyrl-BA" altLang="en-US" sz="2800" dirty="0" smtClean="0"/>
              <a:t>у</a:t>
            </a:r>
            <a:r>
              <a:rPr lang="hr-HR" altLang="en-US" sz="2800" dirty="0" smtClean="0"/>
              <a:t> </a:t>
            </a:r>
            <a:r>
              <a:rPr lang="sr-Cyrl-BA" altLang="en-US" sz="2800" dirty="0" smtClean="0"/>
              <a:t>обилазак</a:t>
            </a:r>
            <a:r>
              <a:rPr lang="hr-HR" altLang="en-US" sz="2800" dirty="0" smtClean="0"/>
              <a:t> </a:t>
            </a:r>
            <a:br>
              <a:rPr lang="hr-HR" altLang="en-US" sz="2800" dirty="0" smtClean="0"/>
            </a:br>
            <a:r>
              <a:rPr lang="sr-Cyrl-BA" altLang="en-US" sz="2800" dirty="0" smtClean="0"/>
              <a:t>Бања</a:t>
            </a:r>
            <a:r>
              <a:rPr lang="hr-HR" altLang="en-US" sz="2800" dirty="0" smtClean="0"/>
              <a:t> </a:t>
            </a:r>
            <a:r>
              <a:rPr lang="sr-Cyrl-BA" altLang="en-US" sz="2800" dirty="0" smtClean="0"/>
              <a:t>Луке</a:t>
            </a:r>
            <a:r>
              <a:rPr lang="hr-HR" altLang="en-US" sz="2800" dirty="0" smtClean="0"/>
              <a:t>. </a:t>
            </a:r>
            <a:r>
              <a:rPr lang="sr-Cyrl-BA" altLang="en-US" sz="2800" dirty="0" smtClean="0"/>
              <a:t>Прошао</a:t>
            </a:r>
            <a:r>
              <a:rPr lang="hr-HR" altLang="en-US" sz="2800" dirty="0" smtClean="0"/>
              <a:t> </a:t>
            </a:r>
            <a:r>
              <a:rPr lang="sr-Cyrl-BA" altLang="en-US" sz="2800" dirty="0" smtClean="0"/>
              <a:t>сам</a:t>
            </a:r>
            <a:r>
              <a:rPr lang="hr-HR" altLang="en-US" sz="2800" dirty="0" smtClean="0"/>
              <a:t> </a:t>
            </a:r>
            <a:r>
              <a:rPr lang="hr-HR" altLang="en-US" sz="2800" dirty="0"/>
              <a:t> </a:t>
            </a:r>
            <a:r>
              <a:rPr lang="sr-Cyrl-RS" altLang="en-US" sz="2800" dirty="0" smtClean="0"/>
              <a:t>по</a:t>
            </a:r>
            <a:r>
              <a:rPr lang="sr-Cyrl-BA" altLang="en-US" sz="2800" dirty="0" smtClean="0"/>
              <a:t>крај</a:t>
            </a:r>
            <a:r>
              <a:rPr lang="hr-HR" altLang="en-US" sz="2800" dirty="0" smtClean="0"/>
              <a:t/>
            </a:r>
            <a:br>
              <a:rPr lang="hr-HR" altLang="en-US" sz="2800" dirty="0" smtClean="0"/>
            </a:br>
            <a:r>
              <a:rPr lang="sr-Cyrl-BA" altLang="en-US" sz="2800" dirty="0" smtClean="0">
                <a:solidFill>
                  <a:schemeClr val="tx1"/>
                </a:solidFill>
              </a:rPr>
              <a:t>МУП</a:t>
            </a:r>
            <a:r>
              <a:rPr lang="hr-HR" altLang="en-US" sz="2800" dirty="0" smtClean="0"/>
              <a:t>-</a:t>
            </a:r>
            <a:r>
              <a:rPr lang="sr-Cyrl-BA" altLang="en-US" sz="2800" dirty="0" smtClean="0"/>
              <a:t>а</a:t>
            </a:r>
            <a:r>
              <a:rPr lang="hr-HR" altLang="en-US" sz="2800" dirty="0" smtClean="0"/>
              <a:t>, </a:t>
            </a:r>
            <a:r>
              <a:rPr lang="sr-Cyrl-BA" altLang="en-US" sz="2800" dirty="0" smtClean="0">
                <a:solidFill>
                  <a:schemeClr val="tx1"/>
                </a:solidFill>
              </a:rPr>
              <a:t>РТРС</a:t>
            </a:r>
            <a:r>
              <a:rPr lang="sr-Cyrl-BA" altLang="en-US" sz="2800" dirty="0" smtClean="0"/>
              <a:t>-а</a:t>
            </a:r>
            <a:r>
              <a:rPr lang="hr-HR" altLang="en-US" sz="2800" dirty="0" smtClean="0">
                <a:solidFill>
                  <a:schemeClr val="tx1"/>
                </a:solidFill>
              </a:rPr>
              <a:t> </a:t>
            </a:r>
            <a:r>
              <a:rPr lang="sr-Cyrl-BA" altLang="en-US" sz="2800" dirty="0" smtClean="0"/>
              <a:t>и</a:t>
            </a:r>
            <a:r>
              <a:rPr lang="hr-HR" altLang="en-US" sz="2800" dirty="0" smtClean="0"/>
              <a:t> </a:t>
            </a:r>
            <a:r>
              <a:rPr lang="sr-Cyrl-RS" altLang="en-US" sz="2800" dirty="0" smtClean="0">
                <a:solidFill>
                  <a:schemeClr val="tx1"/>
                </a:solidFill>
              </a:rPr>
              <a:t>ОШ</a:t>
            </a:r>
            <a:r>
              <a:rPr lang="hr-HR" altLang="en-US" sz="2800" dirty="0" smtClean="0"/>
              <a:t>.</a:t>
            </a:r>
            <a:br>
              <a:rPr lang="hr-HR" altLang="en-US" sz="2800" dirty="0" smtClean="0"/>
            </a:br>
            <a:endParaRPr lang="hr-HR" altLang="en-US" sz="2800" dirty="0" smtClean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081625" y="3412825"/>
            <a:ext cx="5290599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BA" altLang="en-US" dirty="0"/>
              <a:t>МУП</a:t>
            </a:r>
            <a:r>
              <a:rPr lang="hr-HR" altLang="en-US" dirty="0"/>
              <a:t> – </a:t>
            </a:r>
            <a:r>
              <a:rPr lang="sr-Cyrl-BA" altLang="en-US" dirty="0"/>
              <a:t>Министарство</a:t>
            </a:r>
            <a:r>
              <a:rPr lang="hr-HR" altLang="en-US" dirty="0"/>
              <a:t> </a:t>
            </a:r>
            <a:r>
              <a:rPr lang="sr-Cyrl-BA" altLang="en-US" dirty="0"/>
              <a:t>унутарашњих</a:t>
            </a:r>
            <a:r>
              <a:rPr lang="hr-HR" altLang="en-US" dirty="0"/>
              <a:t> </a:t>
            </a:r>
            <a:r>
              <a:rPr lang="sr-Cyrl-BA" altLang="en-US" dirty="0"/>
              <a:t>послова</a:t>
            </a:r>
            <a:endParaRPr lang="hr-HR" altLang="en-US" dirty="0"/>
          </a:p>
          <a:p>
            <a:pPr eaLnBrk="1" hangingPunct="1">
              <a:spcBef>
                <a:spcPct val="50000"/>
              </a:spcBef>
            </a:pPr>
            <a:r>
              <a:rPr lang="sr-Cyrl-BA" altLang="en-US" dirty="0" smtClean="0"/>
              <a:t>РТРС</a:t>
            </a:r>
            <a:r>
              <a:rPr lang="hr-HR" altLang="en-US" dirty="0" smtClean="0"/>
              <a:t> –</a:t>
            </a:r>
            <a:r>
              <a:rPr lang="sr-Cyrl-RS" altLang="en-US" dirty="0" smtClean="0"/>
              <a:t>Радио телевизија </a:t>
            </a:r>
            <a:r>
              <a:rPr lang="sr-Cyrl-BA" altLang="en-US" dirty="0" smtClean="0"/>
              <a:t>Републике Српске</a:t>
            </a:r>
            <a:endParaRPr lang="hr-HR" altLang="en-US" dirty="0"/>
          </a:p>
          <a:p>
            <a:pPr eaLnBrk="1" hangingPunct="1">
              <a:spcBef>
                <a:spcPct val="50000"/>
              </a:spcBef>
            </a:pPr>
            <a:r>
              <a:rPr lang="sr-Cyrl-BA" altLang="en-US" dirty="0" smtClean="0"/>
              <a:t>ОШ</a:t>
            </a:r>
            <a:r>
              <a:rPr lang="hr-HR" altLang="en-US" dirty="0" smtClean="0"/>
              <a:t> </a:t>
            </a:r>
            <a:r>
              <a:rPr lang="hr-HR" altLang="en-US" dirty="0"/>
              <a:t>– </a:t>
            </a:r>
            <a:r>
              <a:rPr lang="sr-Cyrl-RS" altLang="en-US" dirty="0" smtClean="0"/>
              <a:t>Основна школа</a:t>
            </a:r>
            <a:endParaRPr lang="hr-HR" altLang="en-US" dirty="0"/>
          </a:p>
          <a:p>
            <a:pPr eaLnBrk="1" hangingPunct="1">
              <a:spcBef>
                <a:spcPct val="50000"/>
              </a:spcBef>
            </a:pPr>
            <a:endParaRPr lang="hr-HR" altLang="en-US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7226234" y="3613060"/>
            <a:ext cx="15557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BA" altLang="en-US" dirty="0">
                <a:solidFill>
                  <a:schemeClr val="accent1">
                    <a:lumMod val="75000"/>
                  </a:schemeClr>
                </a:solidFill>
              </a:rPr>
              <a:t>Вишечлани</a:t>
            </a:r>
            <a:endParaRPr lang="hr-HR" altLang="en-US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r-Cyrl-BA" altLang="en-US" dirty="0">
                <a:solidFill>
                  <a:schemeClr val="accent1">
                    <a:lumMod val="75000"/>
                  </a:schemeClr>
                </a:solidFill>
              </a:rPr>
              <a:t>називи</a:t>
            </a:r>
            <a:endParaRPr lang="hr-H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AutoShape 8"/>
          <p:cNvSpPr>
            <a:spLocks/>
          </p:cNvSpPr>
          <p:nvPr/>
        </p:nvSpPr>
        <p:spPr bwMode="auto">
          <a:xfrm rot="10800000">
            <a:off x="6228554" y="3367678"/>
            <a:ext cx="143669" cy="1526293"/>
          </a:xfrm>
          <a:prstGeom prst="leftBracket">
            <a:avLst>
              <a:gd name="adj" fmla="val 564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r-Latn-CS" alt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675695" y="5458003"/>
            <a:ext cx="20849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BA" altLang="en-US" sz="2000" dirty="0"/>
              <a:t>То</a:t>
            </a:r>
            <a:r>
              <a:rPr lang="hr-HR" altLang="en-US" sz="2000" dirty="0"/>
              <a:t> </a:t>
            </a:r>
            <a:r>
              <a:rPr lang="sr-Cyrl-BA" altLang="en-US" sz="2000" dirty="0"/>
              <a:t>су</a:t>
            </a:r>
            <a:r>
              <a:rPr lang="hr-HR" altLang="en-US" sz="2000" dirty="0"/>
              <a:t> </a:t>
            </a:r>
            <a:r>
              <a:rPr lang="sr-Cyrl-BA" altLang="en-US" sz="2000" dirty="0" smtClean="0"/>
              <a:t>такође</a:t>
            </a:r>
            <a:endParaRPr lang="hr-HR" alt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4520484" y="5365773"/>
            <a:ext cx="2485623" cy="5537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>СКРАЋЕНИЦЕ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16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429555" y="580622"/>
            <a:ext cx="7162800" cy="790575"/>
          </a:xfrm>
          <a:prstGeom prst="rect">
            <a:avLst/>
          </a:prstGeom>
        </p:spPr>
        <p:txBody>
          <a:bodyPr rtlCol="0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sr-Cyrl-BA" altLang="sr-Latn-RS"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СКРАЋЕНИЦЕ</a:t>
            </a:r>
            <a:r>
              <a:rPr lang="hr-HR" altLang="sr-Latn-RS"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r-Cyrl-BA" altLang="sr-Latn-RS"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разликујемо</a:t>
            </a:r>
            <a:r>
              <a:rPr lang="hr-HR" altLang="sr-Latn-RS"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r-Cyrl-BA" altLang="sr-Latn-RS"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</a:t>
            </a:r>
            <a:r>
              <a:rPr lang="hr-HR" altLang="sr-Latn-RS"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r-Cyrl-BA" altLang="sr-Latn-RS"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начину</a:t>
            </a:r>
            <a:r>
              <a:rPr lang="hr-HR" altLang="sr-Latn-RS"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r-Cyrl-BA" altLang="sr-Latn-RS" sz="28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писања</a:t>
            </a:r>
            <a:endParaRPr lang="hr-HR" altLang="sr-Latn-R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393784" y="1371197"/>
            <a:ext cx="2714625" cy="523875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Cyrl-BA" altLang="en-US" sz="2800" dirty="0"/>
              <a:t>СКРАЋЕНИЦЕ</a:t>
            </a:r>
            <a:endParaRPr lang="hr-HR" altLang="en-US" sz="2800" dirty="0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 flipH="1">
            <a:off x="2947673" y="1987147"/>
            <a:ext cx="660400" cy="3492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4749887" y="2016144"/>
            <a:ext cx="0" cy="28733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5895523" y="2003188"/>
            <a:ext cx="514350" cy="27781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60172" y="2517863"/>
            <a:ext cx="2233612" cy="1616075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BA" altLang="en-US" dirty="0"/>
              <a:t>СКРАЋЕНИЦЕ</a:t>
            </a:r>
            <a:r>
              <a:rPr lang="hr-HR" altLang="en-US" dirty="0"/>
              <a:t> </a:t>
            </a:r>
            <a:r>
              <a:rPr lang="sr-Cyrl-BA" altLang="en-US" dirty="0"/>
              <a:t>МЈЕРНИХ</a:t>
            </a:r>
            <a:r>
              <a:rPr lang="hr-HR" altLang="en-US" dirty="0"/>
              <a:t>  </a:t>
            </a:r>
            <a:r>
              <a:rPr lang="sr-Cyrl-BA" altLang="en-US" dirty="0"/>
              <a:t>ЈЕДИНИЦА</a:t>
            </a:r>
            <a:endParaRPr lang="hr-HR" altLang="en-US" dirty="0"/>
          </a:p>
          <a:p>
            <a:pPr algn="ctr" eaLnBrk="1" hangingPunct="1">
              <a:spcBef>
                <a:spcPct val="50000"/>
              </a:spcBef>
            </a:pPr>
            <a:r>
              <a:rPr lang="hr-HR" altLang="en-US" dirty="0"/>
              <a:t>(</a:t>
            </a:r>
            <a:r>
              <a:rPr lang="sr-Cyrl-BA" altLang="en-US" dirty="0"/>
              <a:t>пишу</a:t>
            </a:r>
            <a:r>
              <a:rPr lang="hr-HR" altLang="en-US" dirty="0"/>
              <a:t> </a:t>
            </a:r>
            <a:r>
              <a:rPr lang="sr-Cyrl-BA" altLang="en-US" dirty="0"/>
              <a:t>се</a:t>
            </a:r>
            <a:r>
              <a:rPr lang="hr-HR" altLang="en-US" dirty="0"/>
              <a:t> </a:t>
            </a:r>
            <a:r>
              <a:rPr lang="sr-Cyrl-BA" altLang="en-US" dirty="0"/>
              <a:t>без</a:t>
            </a:r>
            <a:r>
              <a:rPr lang="hr-HR" altLang="en-US" dirty="0"/>
              <a:t> </a:t>
            </a:r>
            <a:r>
              <a:rPr lang="sr-Cyrl-BA" altLang="en-US" dirty="0"/>
              <a:t>тачке</a:t>
            </a:r>
            <a:r>
              <a:rPr lang="hr-HR" altLang="en-US" dirty="0"/>
              <a:t>)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686677" y="2511022"/>
            <a:ext cx="2128837" cy="922337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BA" altLang="en-US" dirty="0"/>
              <a:t>СКРАЋЕНИЦЕ КОЈЕ СЕ ПИШУ С ТАЧКОМ</a:t>
            </a:r>
            <a:endParaRPr lang="hr-HR" altLang="en-US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108407" y="2410192"/>
            <a:ext cx="2233613" cy="1641475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r-Cyrl-BA" altLang="en-US" dirty="0"/>
              <a:t>СКРАЋЕНИЦЕ</a:t>
            </a:r>
            <a:r>
              <a:rPr lang="hr-HR" altLang="en-US" dirty="0"/>
              <a:t> </a:t>
            </a:r>
            <a:r>
              <a:rPr lang="sr-Cyrl-BA" altLang="en-US" dirty="0"/>
              <a:t>ВИШЕЧЛАНИХ</a:t>
            </a:r>
            <a:r>
              <a:rPr lang="hr-HR" altLang="en-US" dirty="0"/>
              <a:t> </a:t>
            </a:r>
            <a:r>
              <a:rPr lang="sr-Cyrl-BA" altLang="en-US" dirty="0"/>
              <a:t>НАЗИВА</a:t>
            </a:r>
            <a:endParaRPr lang="hr-HR" altLang="en-US" dirty="0"/>
          </a:p>
          <a:p>
            <a:pPr algn="ctr" eaLnBrk="1" hangingPunct="1">
              <a:spcBef>
                <a:spcPct val="50000"/>
              </a:spcBef>
            </a:pPr>
            <a:r>
              <a:rPr lang="hr-HR" altLang="en-US" dirty="0"/>
              <a:t>(</a:t>
            </a:r>
            <a:r>
              <a:rPr lang="sr-Cyrl-BA" altLang="en-US" dirty="0"/>
              <a:t>сва</a:t>
            </a:r>
            <a:r>
              <a:rPr lang="hr-HR" altLang="en-US" dirty="0"/>
              <a:t> </a:t>
            </a:r>
            <a:r>
              <a:rPr lang="sr-Cyrl-BA" altLang="en-US" dirty="0"/>
              <a:t>слова</a:t>
            </a:r>
            <a:r>
              <a:rPr lang="hr-HR" altLang="en-US" dirty="0"/>
              <a:t> </a:t>
            </a:r>
            <a:r>
              <a:rPr lang="sr-Cyrl-BA" altLang="en-US" dirty="0"/>
              <a:t>велика</a:t>
            </a:r>
            <a:r>
              <a:rPr lang="hr-HR" altLang="en-US" dirty="0"/>
              <a:t> </a:t>
            </a:r>
            <a:r>
              <a:rPr lang="sr-Cyrl-BA" altLang="en-US" dirty="0"/>
              <a:t>и</a:t>
            </a:r>
            <a:r>
              <a:rPr lang="hr-HR" altLang="en-US" dirty="0"/>
              <a:t>  </a:t>
            </a:r>
            <a:r>
              <a:rPr lang="sr-Cyrl-BA" altLang="en-US" dirty="0"/>
              <a:t>без</a:t>
            </a:r>
            <a:r>
              <a:rPr lang="hr-HR" altLang="en-US" dirty="0"/>
              <a:t> </a:t>
            </a:r>
            <a:r>
              <a:rPr lang="sr-Cyrl-BA" altLang="en-US" dirty="0"/>
              <a:t>тачке</a:t>
            </a:r>
            <a:r>
              <a:rPr lang="hr-HR" altLang="en-US" dirty="0"/>
              <a:t>)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160171" y="4133938"/>
            <a:ext cx="2526506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r-Latn-BA" altLang="en-US" dirty="0"/>
          </a:p>
          <a:p>
            <a:pPr eaLnBrk="1" hangingPunct="1">
              <a:spcBef>
                <a:spcPct val="50000"/>
              </a:spcBef>
            </a:pPr>
            <a:r>
              <a:rPr lang="sr-Cyrl-BA" altLang="en-US" dirty="0"/>
              <a:t>х</a:t>
            </a:r>
            <a:r>
              <a:rPr lang="hr-HR" altLang="en-US" dirty="0"/>
              <a:t> – </a:t>
            </a:r>
            <a:r>
              <a:rPr lang="sr-Cyrl-BA" altLang="en-US" dirty="0" smtClean="0"/>
              <a:t>сат (</a:t>
            </a:r>
            <a:r>
              <a:rPr lang="sr-Latn-RS" altLang="en-US" dirty="0" smtClean="0"/>
              <a:t>h)</a:t>
            </a:r>
            <a:endParaRPr lang="hr-HR" altLang="en-US" dirty="0"/>
          </a:p>
          <a:p>
            <a:pPr eaLnBrk="1" hangingPunct="1"/>
            <a:r>
              <a:rPr lang="sr-Cyrl-BA" altLang="en-US" dirty="0"/>
              <a:t>л</a:t>
            </a:r>
            <a:r>
              <a:rPr lang="hr-HR" altLang="en-US" dirty="0"/>
              <a:t> – </a:t>
            </a:r>
            <a:r>
              <a:rPr lang="sr-Cyrl-BA" altLang="en-US" dirty="0" smtClean="0"/>
              <a:t>лит</a:t>
            </a:r>
            <a:r>
              <a:rPr lang="sr-Cyrl-RS" altLang="en-US" dirty="0" smtClean="0"/>
              <a:t>ар  ( </a:t>
            </a:r>
            <a:r>
              <a:rPr lang="sr-Latn-RS" altLang="en-US" dirty="0" smtClean="0"/>
              <a:t>l )</a:t>
            </a:r>
            <a:endParaRPr lang="hr-HR" altLang="en-US" dirty="0"/>
          </a:p>
          <a:p>
            <a:pPr eaLnBrk="1" hangingPunct="1"/>
            <a:r>
              <a:rPr lang="sr-Cyrl-BA" altLang="en-US" dirty="0"/>
              <a:t>д</a:t>
            </a:r>
            <a:r>
              <a:rPr lang="sr-Latn-BA" altLang="en-US" dirty="0"/>
              <a:t>k</a:t>
            </a:r>
            <a:r>
              <a:rPr lang="sr-Cyrl-BA" altLang="en-US" dirty="0"/>
              <a:t>г</a:t>
            </a:r>
            <a:r>
              <a:rPr lang="hr-HR" altLang="en-US" dirty="0"/>
              <a:t> – </a:t>
            </a:r>
            <a:r>
              <a:rPr lang="sr-Cyrl-BA" altLang="en-US" dirty="0" smtClean="0"/>
              <a:t>декаграм</a:t>
            </a:r>
            <a:r>
              <a:rPr lang="sr-Latn-RS" altLang="en-US" dirty="0" smtClean="0"/>
              <a:t> ( dkg)</a:t>
            </a:r>
            <a:endParaRPr lang="hr-HR" altLang="en-US" dirty="0"/>
          </a:p>
          <a:p>
            <a:pPr eaLnBrk="1" hangingPunct="1"/>
            <a:r>
              <a:rPr lang="sr-Cyrl-BA" altLang="en-US" dirty="0"/>
              <a:t>кг</a:t>
            </a:r>
            <a:r>
              <a:rPr lang="hr-HR" altLang="en-US" dirty="0"/>
              <a:t> – </a:t>
            </a:r>
            <a:r>
              <a:rPr lang="sr-Cyrl-BA" altLang="en-US" dirty="0" smtClean="0"/>
              <a:t>килограм</a:t>
            </a:r>
            <a:r>
              <a:rPr lang="sr-Latn-RS" altLang="en-US" dirty="0" smtClean="0"/>
              <a:t> (kg)</a:t>
            </a:r>
            <a:endParaRPr lang="hr-HR" altLang="en-US" dirty="0"/>
          </a:p>
          <a:p>
            <a:pPr eaLnBrk="1" hangingPunct="1"/>
            <a:r>
              <a:rPr lang="sr-Cyrl-BA" altLang="en-US" dirty="0"/>
              <a:t>м</a:t>
            </a:r>
            <a:r>
              <a:rPr lang="hr-HR" altLang="en-US" dirty="0"/>
              <a:t> – </a:t>
            </a:r>
            <a:r>
              <a:rPr lang="sr-Cyrl-BA" altLang="en-US" dirty="0" smtClean="0"/>
              <a:t>метар</a:t>
            </a:r>
            <a:r>
              <a:rPr lang="sr-Latn-RS" altLang="en-US" dirty="0" smtClean="0"/>
              <a:t> ( m )</a:t>
            </a:r>
            <a:endParaRPr lang="hr-HR" altLang="en-US" dirty="0"/>
          </a:p>
          <a:p>
            <a:pPr eaLnBrk="1" hangingPunct="1"/>
            <a:r>
              <a:rPr lang="sr-Cyrl-BA" altLang="en-US" dirty="0"/>
              <a:t>цм</a:t>
            </a:r>
            <a:r>
              <a:rPr lang="hr-HR" altLang="en-US" dirty="0"/>
              <a:t> </a:t>
            </a:r>
            <a:r>
              <a:rPr lang="hr-HR" altLang="en-US" dirty="0" smtClean="0"/>
              <a:t>– </a:t>
            </a:r>
            <a:r>
              <a:rPr lang="sr-Cyrl-BA" altLang="en-US" dirty="0" smtClean="0"/>
              <a:t>центиметар</a:t>
            </a:r>
            <a:r>
              <a:rPr lang="sr-Latn-RS" altLang="en-US" dirty="0" smtClean="0"/>
              <a:t> (cm)</a:t>
            </a:r>
            <a:endParaRPr lang="hr-HR" altLang="en-US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023861" y="4548275"/>
            <a:ext cx="208454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en-US" dirty="0"/>
              <a:t>шк</a:t>
            </a:r>
            <a:r>
              <a:rPr lang="hr-HR" altLang="en-US" dirty="0"/>
              <a:t>.- </a:t>
            </a:r>
            <a:r>
              <a:rPr lang="sr-Cyrl-BA" altLang="en-US" dirty="0"/>
              <a:t>школско</a:t>
            </a:r>
            <a:endParaRPr lang="hr-HR" altLang="en-US" dirty="0"/>
          </a:p>
          <a:p>
            <a:pPr eaLnBrk="1" hangingPunct="1"/>
            <a:r>
              <a:rPr lang="sr-Cyrl-BA" altLang="en-US" dirty="0"/>
              <a:t>уч</a:t>
            </a:r>
            <a:r>
              <a:rPr lang="hr-HR" altLang="en-US" dirty="0"/>
              <a:t>. - </a:t>
            </a:r>
            <a:r>
              <a:rPr lang="sr-Cyrl-BA" altLang="en-US" dirty="0"/>
              <a:t>ученик</a:t>
            </a:r>
            <a:endParaRPr lang="hr-HR" altLang="en-US" dirty="0"/>
          </a:p>
          <a:p>
            <a:pPr eaLnBrk="1" hangingPunct="1"/>
            <a:r>
              <a:rPr lang="sr-Cyrl-BA" altLang="en-US" dirty="0"/>
              <a:t>р</a:t>
            </a:r>
            <a:r>
              <a:rPr lang="hr-HR" altLang="en-US" dirty="0"/>
              <a:t>. - </a:t>
            </a:r>
            <a:r>
              <a:rPr lang="sr-Cyrl-BA" altLang="en-US" dirty="0"/>
              <a:t>разред</a:t>
            </a:r>
            <a:endParaRPr lang="hr-HR" altLang="en-US" dirty="0"/>
          </a:p>
          <a:p>
            <a:pPr eaLnBrk="1" hangingPunct="1"/>
            <a:r>
              <a:rPr lang="sr-Cyrl-BA" altLang="en-US" dirty="0"/>
              <a:t>итд</a:t>
            </a:r>
            <a:r>
              <a:rPr lang="hr-HR" altLang="en-US" dirty="0"/>
              <a:t>. - </a:t>
            </a:r>
            <a:r>
              <a:rPr lang="sr-Cyrl-BA" altLang="en-US" dirty="0"/>
              <a:t>и</a:t>
            </a:r>
            <a:r>
              <a:rPr lang="hr-HR" altLang="en-US" dirty="0"/>
              <a:t> </a:t>
            </a:r>
            <a:r>
              <a:rPr lang="sr-Cyrl-BA" altLang="en-US" dirty="0"/>
              <a:t>тако</a:t>
            </a:r>
            <a:r>
              <a:rPr lang="hr-HR" altLang="en-US" dirty="0"/>
              <a:t> </a:t>
            </a:r>
            <a:r>
              <a:rPr lang="sr-Cyrl-BA" altLang="en-US" dirty="0"/>
              <a:t>даље</a:t>
            </a:r>
            <a:endParaRPr lang="hr-HR" altLang="en-US" dirty="0"/>
          </a:p>
          <a:p>
            <a:pPr eaLnBrk="1" hangingPunct="1"/>
            <a:r>
              <a:rPr lang="sr-Cyrl-BA" altLang="en-US" dirty="0"/>
              <a:t>нпр</a:t>
            </a:r>
            <a:r>
              <a:rPr lang="hr-HR" altLang="en-US" dirty="0"/>
              <a:t>.- </a:t>
            </a:r>
            <a:r>
              <a:rPr lang="sr-Cyrl-BA" altLang="en-US" dirty="0"/>
              <a:t>на</a:t>
            </a:r>
            <a:r>
              <a:rPr lang="hr-HR" altLang="en-US" dirty="0"/>
              <a:t> </a:t>
            </a:r>
            <a:r>
              <a:rPr lang="sr-Cyrl-BA" altLang="en-US" dirty="0"/>
              <a:t>примјер</a:t>
            </a:r>
            <a:endParaRPr lang="hr-HR" altLang="en-US" dirty="0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6108407" y="4548275"/>
            <a:ext cx="302271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r-Cyrl-BA" altLang="en-US" dirty="0"/>
              <a:t>МУП</a:t>
            </a:r>
            <a:r>
              <a:rPr lang="hr-HR" altLang="en-US" dirty="0"/>
              <a:t> –</a:t>
            </a:r>
            <a:r>
              <a:rPr lang="sr-Cyrl-BA" altLang="en-US" dirty="0"/>
              <a:t>Министарство</a:t>
            </a:r>
            <a:r>
              <a:rPr lang="hr-HR" altLang="en-US" dirty="0"/>
              <a:t> </a:t>
            </a:r>
          </a:p>
          <a:p>
            <a:pPr eaLnBrk="1" hangingPunct="1"/>
            <a:r>
              <a:rPr lang="hr-HR" altLang="en-US" dirty="0"/>
              <a:t>          </a:t>
            </a:r>
            <a:r>
              <a:rPr lang="sr-Cyrl-BA" altLang="en-US" dirty="0"/>
              <a:t>унутарашњих</a:t>
            </a:r>
            <a:r>
              <a:rPr lang="hr-HR" altLang="en-US" dirty="0"/>
              <a:t> </a:t>
            </a:r>
            <a:r>
              <a:rPr lang="sr-Cyrl-BA" altLang="en-US" dirty="0"/>
              <a:t>послова</a:t>
            </a:r>
            <a:endParaRPr lang="hr-HR" altLang="en-US" dirty="0"/>
          </a:p>
          <a:p>
            <a:pPr eaLnBrk="1" hangingPunct="1"/>
            <a:r>
              <a:rPr lang="sr-Cyrl-RS" altLang="en-US" dirty="0" smtClean="0"/>
              <a:t>РТРС</a:t>
            </a:r>
            <a:r>
              <a:rPr lang="hr-HR" altLang="en-US" dirty="0" smtClean="0"/>
              <a:t> </a:t>
            </a:r>
            <a:r>
              <a:rPr lang="hr-HR" altLang="en-US" dirty="0"/>
              <a:t>– </a:t>
            </a:r>
            <a:r>
              <a:rPr lang="sr-Cyrl-RS" altLang="en-US" dirty="0" smtClean="0"/>
              <a:t>Радио телевизија Републике Српске</a:t>
            </a:r>
            <a:endParaRPr lang="hr-HR" altLang="en-US" dirty="0"/>
          </a:p>
          <a:p>
            <a:pPr eaLnBrk="1" hangingPunct="1"/>
            <a:r>
              <a:rPr lang="sr-Cyrl-BA" altLang="en-US" dirty="0"/>
              <a:t>ОШ</a:t>
            </a:r>
            <a:r>
              <a:rPr lang="hr-HR" altLang="en-US" dirty="0"/>
              <a:t> -  </a:t>
            </a:r>
            <a:r>
              <a:rPr lang="sr-Cyrl-BA" altLang="en-US" dirty="0"/>
              <a:t>Основа</a:t>
            </a:r>
            <a:r>
              <a:rPr lang="hr-HR" altLang="en-US" dirty="0"/>
              <a:t> </a:t>
            </a:r>
            <a:r>
              <a:rPr lang="sr-Cyrl-BA" altLang="en-US" dirty="0"/>
              <a:t>школа</a:t>
            </a:r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2117829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4012" y="1"/>
            <a:ext cx="9419701" cy="6857999"/>
          </a:xfrm>
        </p:spPr>
        <p:txBody>
          <a:bodyPr>
            <a:normAutofit fontScale="55000" lnSpcReduction="20000"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BA" altLang="en-US" sz="1200" dirty="0" smtClean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BA" altLang="en-US" sz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BA" altLang="en-US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sr-Cyrl-BA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Напиши</a:t>
            </a:r>
            <a:r>
              <a:rPr lang="hr-HR" altLang="en-US" sz="29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СКРАЋЕНИЦЕ</a:t>
            </a:r>
            <a:r>
              <a:rPr lang="hr-HR" altLang="en-US" sz="2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hr-HR" altLang="en-US" sz="2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ове</a:t>
            </a:r>
            <a:r>
              <a:rPr lang="hr-HR" altLang="en-US" sz="2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називе</a:t>
            </a:r>
            <a:r>
              <a:rPr lang="hr-HR" altLang="en-US" sz="2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sr-Cyrl-RS" altLang="en-US" sz="29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RS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RS" altLang="en-US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sr-Cyrl-BA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Република</a:t>
            </a:r>
            <a:r>
              <a:rPr lang="hr-HR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Српска</a:t>
            </a:r>
            <a:r>
              <a:rPr lang="hr-HR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2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sr-Cyrl-RS" altLang="en-US" sz="23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endParaRPr lang="sr-Cyrl-RS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sr-Cyrl-BA" altLang="en-US" sz="2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сат</a:t>
            </a:r>
            <a:r>
              <a:rPr lang="sr-Cyrl-RS" altLang="en-US" sz="2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en-US" sz="23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BA" altLang="en-US" sz="23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BA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sr-Cyrl-BA" altLang="en-US" sz="2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број</a:t>
            </a:r>
            <a:endParaRPr lang="hr-HR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RS" altLang="en-US" sz="23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RS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sr-Cyrl-BA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Сједињене</a:t>
            </a:r>
            <a:r>
              <a:rPr lang="hr-HR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Америчке</a:t>
            </a:r>
            <a:r>
              <a:rPr lang="hr-HR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Државе</a:t>
            </a:r>
            <a:r>
              <a:rPr lang="hr-HR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RS" altLang="en-US" sz="23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endParaRPr lang="sr-Cyrl-RS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endParaRPr lang="sr-Cyrl-RS" altLang="en-US" sz="23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sr-Cyrl-BA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</a:t>
            </a:r>
            <a:r>
              <a:rPr lang="hr-HR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     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RS" altLang="en-US" sz="23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RS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RS" altLang="en-US" sz="23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RS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sr-Cyrl-BA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метар</a:t>
            </a:r>
            <a:r>
              <a:rPr lang="hr-HR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RS" altLang="en-US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RS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RS" altLang="en-US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sr-Cyrl-RS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hr-HR" alt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sr-Cyrl-BA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hr-HR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тако</a:t>
            </a:r>
            <a:r>
              <a:rPr lang="hr-HR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2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даље</a:t>
            </a:r>
            <a:endParaRPr lang="hr-HR" altLang="en-US" sz="2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sr-Cyrl-BA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улица</a:t>
            </a:r>
            <a:r>
              <a:rPr lang="hr-HR" alt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RS" altLang="en-US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sr-Cyrl-BA" altLang="en-US" sz="2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секунда</a:t>
            </a: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endParaRPr lang="sr-Cyrl-BA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endParaRPr lang="sr-Cyrl-BA" altLang="en-US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91440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sr-Cyrl-BA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милиметар</a:t>
            </a:r>
            <a:r>
              <a:rPr lang="hr-HR" altLang="en-US" sz="2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alt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r-HR" altLang="en-US" sz="1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4033704" y="494132"/>
            <a:ext cx="837127" cy="42500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РС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3004111" y="1099880"/>
            <a:ext cx="1086833" cy="42500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х/ </a:t>
            </a:r>
            <a:r>
              <a:rPr lang="sr-Latn-RS" dirty="0" smtClean="0"/>
              <a:t>h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3029515" y="1752896"/>
            <a:ext cx="837127" cy="42500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бр.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4973623" y="2344460"/>
            <a:ext cx="991675" cy="42500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САД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3253817" y="2932493"/>
            <a:ext cx="837127" cy="42500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уч.</a:t>
            </a:r>
            <a:endParaRPr lang="en-US" dirty="0"/>
          </a:p>
        </p:txBody>
      </p:sp>
      <p:sp>
        <p:nvSpPr>
          <p:cNvPr id="9" name="Cloud Callout 8"/>
          <p:cNvSpPr/>
          <p:nvPr/>
        </p:nvSpPr>
        <p:spPr>
          <a:xfrm>
            <a:off x="3196577" y="3930269"/>
            <a:ext cx="1312930" cy="42500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м</a:t>
            </a:r>
            <a:r>
              <a:rPr lang="sr-Latn-RS" dirty="0" smtClean="0"/>
              <a:t> / m</a:t>
            </a:r>
            <a:endParaRPr lang="en-US" dirty="0"/>
          </a:p>
        </p:txBody>
      </p:sp>
      <p:sp>
        <p:nvSpPr>
          <p:cNvPr id="10" name="Cloud Callout 9"/>
          <p:cNvSpPr/>
          <p:nvPr/>
        </p:nvSpPr>
        <p:spPr>
          <a:xfrm>
            <a:off x="3866642" y="4595188"/>
            <a:ext cx="1071567" cy="42500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и</a:t>
            </a:r>
            <a:r>
              <a:rPr lang="sr-Cyrl-RS" dirty="0" smtClean="0"/>
              <a:t>тд.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3115254" y="4992824"/>
            <a:ext cx="837127" cy="42500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ул.</a:t>
            </a:r>
            <a:endParaRPr lang="en-US" dirty="0"/>
          </a:p>
        </p:txBody>
      </p:sp>
      <p:sp>
        <p:nvSpPr>
          <p:cNvPr id="12" name="Cloud Callout 11"/>
          <p:cNvSpPr/>
          <p:nvPr/>
        </p:nvSpPr>
        <p:spPr>
          <a:xfrm>
            <a:off x="3347070" y="5544820"/>
            <a:ext cx="1210621" cy="43612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 </a:t>
            </a:r>
            <a:r>
              <a:rPr lang="sr-Cyrl-RS" dirty="0" smtClean="0"/>
              <a:t>с / </a:t>
            </a:r>
            <a:r>
              <a:rPr lang="sr-Latn-RS" dirty="0" smtClean="0"/>
              <a:t>s</a:t>
            </a:r>
            <a:endParaRPr lang="en-US" dirty="0"/>
          </a:p>
        </p:txBody>
      </p:sp>
      <p:sp>
        <p:nvSpPr>
          <p:cNvPr id="13" name="Cloud Callout 12"/>
          <p:cNvSpPr/>
          <p:nvPr/>
        </p:nvSpPr>
        <p:spPr>
          <a:xfrm>
            <a:off x="3672380" y="6055379"/>
            <a:ext cx="1198451" cy="60299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м</a:t>
            </a:r>
            <a:r>
              <a:rPr lang="sr-Cyrl-RS" dirty="0" smtClean="0"/>
              <a:t>м / </a:t>
            </a:r>
            <a:r>
              <a:rPr lang="sr-Latn-RS" dirty="0" smtClean="0"/>
              <a:t>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9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1279" y="545206"/>
            <a:ext cx="8596668" cy="3403600"/>
          </a:xfrm>
        </p:spPr>
        <p:txBody>
          <a:bodyPr/>
          <a:lstStyle/>
          <a:p>
            <a:r>
              <a:rPr lang="sr-Cyrl-RS" dirty="0" smtClean="0"/>
              <a:t>ЗАДАТАК ЗА САМОСТАЛАН РАД: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543" y="3607516"/>
            <a:ext cx="11514665" cy="1570962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Урадите задатак бр.1 на 71. страни у уџбенику „Српски језик и језичка култура“.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17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331</TotalTime>
  <Words>341</Words>
  <Application>Microsoft Office PowerPoint</Application>
  <PresentationFormat>Widescreen</PresentationFormat>
  <Paragraphs>131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Trebuchet MS</vt:lpstr>
      <vt:lpstr>Wingdings</vt:lpstr>
      <vt:lpstr>Wingdings 3</vt:lpstr>
      <vt:lpstr>Facet</vt:lpstr>
      <vt:lpstr>ПИСАЊЕ СКРАЋЕНИЦА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ЗАДАТАК ЗА САМОСТАЛАН РАД: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Private</dc:creator>
  <cp:lastModifiedBy>Private</cp:lastModifiedBy>
  <cp:revision>12</cp:revision>
  <dcterms:created xsi:type="dcterms:W3CDTF">2020-11-05T13:42:23Z</dcterms:created>
  <dcterms:modified xsi:type="dcterms:W3CDTF">2020-11-06T01:03:11Z</dcterms:modified>
</cp:coreProperties>
</file>