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669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033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030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301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781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119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644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70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0401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51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327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9445-D202-4B4D-B70F-FC8A0C7FF9DD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0333DDC-3520-48A5-8188-C04E82BB59DA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45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5" Type="http://schemas.openxmlformats.org/officeDocument/2006/relationships/image" Target="../media/image3.png"/><Relationship Id="rId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p3"/><Relationship Id="rId5" Type="http://schemas.openxmlformats.org/officeDocument/2006/relationships/image" Target="../media/image3.png"/><Relationship Id="rId4" Type="http://schemas.microsoft.com/office/2007/relationships/media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5" Type="http://schemas.openxmlformats.org/officeDocument/2006/relationships/image" Target="../media/image3.png"/><Relationship Id="rId4" Type="http://schemas.microsoft.com/office/2007/relationships/media" Target="../media/media4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5" Type="http://schemas.openxmlformats.org/officeDocument/2006/relationships/image" Target="../media/image3.png"/><Relationship Id="rId4" Type="http://schemas.microsoft.com/office/2007/relationships/media" Target="../media/media5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p3"/><Relationship Id="rId5" Type="http://schemas.openxmlformats.org/officeDocument/2006/relationships/image" Target="../media/image3.png"/><Relationship Id="rId4" Type="http://schemas.microsoft.com/office/2007/relationships/media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mp3"/><Relationship Id="rId5" Type="http://schemas.openxmlformats.org/officeDocument/2006/relationships/image" Target="../media/image3.png"/><Relationship Id="rId4" Type="http://schemas.microsoft.com/office/2007/relationships/media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69E5C0-A8F7-4E8E-B7E7-ABBAE0B1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484" y="499719"/>
            <a:ext cx="9603275" cy="1049235"/>
          </a:xfrm>
        </p:spPr>
        <p:txBody>
          <a:bodyPr/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ДРВЕНИ ДУВАЧКИ ИНСТРУМЕНТИ</a:t>
            </a: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407416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D9D7E7C5-862F-49B7-ACFF-FCDC9266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1047263"/>
            <a:ext cx="8630446" cy="3771862"/>
          </a:xfrm>
        </p:spPr>
        <p:txBody>
          <a:bodyPr>
            <a:normAutofit/>
          </a:bodyPr>
          <a:lstStyle/>
          <a:p>
            <a:r>
              <a:rPr lang="sr-Cyrl-BA" sz="3200" dirty="0"/>
              <a:t>Задаци </a:t>
            </a:r>
            <a:r>
              <a:rPr lang="sr-Cyrl-RS" sz="3200" dirty="0" smtClean="0"/>
              <a:t>за</a:t>
            </a:r>
            <a:r>
              <a:rPr lang="hr-BA" sz="3200" dirty="0" smtClean="0"/>
              <a:t> </a:t>
            </a:r>
            <a:r>
              <a:rPr lang="sr-Cyrl-BA" sz="3200" dirty="0" smtClean="0"/>
              <a:t>самосталан </a:t>
            </a:r>
            <a:r>
              <a:rPr lang="sr-Cyrl-BA" sz="3200" dirty="0"/>
              <a:t>рад:</a:t>
            </a:r>
          </a:p>
          <a:p>
            <a:r>
              <a:rPr lang="sr-Cyrl-BA" sz="3200" dirty="0"/>
              <a:t>Послушајте „Водич кроз оркестар за </a:t>
            </a:r>
            <a:r>
              <a:rPr lang="sr-Cyrl-BA" sz="3200"/>
              <a:t>младе</a:t>
            </a:r>
            <a:r>
              <a:rPr lang="sr-Cyrl-BA" sz="3200" smtClean="0"/>
              <a:t>“- Бенџамин </a:t>
            </a:r>
            <a:r>
              <a:rPr lang="sr-Cyrl-BA" sz="3200" dirty="0"/>
              <a:t>Бритн</a:t>
            </a:r>
            <a:endParaRPr lang="sr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229545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4D1E37A6-2AA5-4C2E-AA2D-D92DDCDF9C8A}"/>
              </a:ext>
            </a:extLst>
          </p:cNvPr>
          <p:cNvSpPr txBox="1"/>
          <p:nvPr/>
        </p:nvSpPr>
        <p:spPr>
          <a:xfrm>
            <a:off x="1258957" y="1228397"/>
            <a:ext cx="99788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Породицу дувачких инструмената чине двије групе:</a:t>
            </a: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дрвени и лимени.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Заједничко им је да се код свих звук добија удувавањем ваздуха у цијев инструмента.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врху цијеви налази се писак који ствара тон.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Висина тона ће зависити од дужине цијеви и јачине дувања.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0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70967E18-A9B2-46CC-B64E-1583DE56BC13}"/>
              </a:ext>
            </a:extLst>
          </p:cNvPr>
          <p:cNvSpPr txBox="1"/>
          <p:nvPr/>
        </p:nvSpPr>
        <p:spPr>
          <a:xfrm>
            <a:off x="1126435" y="804567"/>
            <a:ext cx="103631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Флаута је на</a:t>
            </a: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старији и најмањи дрвени дувачки инструмент.</a:t>
            </a: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Некада се правила од дрвета,</a:t>
            </a: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данас од металног лима.</a:t>
            </a: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Држи се водоравно при свирању и има отвор са стране.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2FD1E36-7A3D-4585-ABFA-4EB6166B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5011" y="3057940"/>
            <a:ext cx="4379181" cy="284714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JSBach383714371117557244507">
            <a:hlinkClick r:id="" action="ppaction://media"/>
            <a:extLst>
              <a:ext uri="{FF2B5EF4-FFF2-40B4-BE49-F238E27FC236}">
                <a16:creationId xmlns:a16="http://schemas.microsoft.com/office/drawing/2014/main" xmlns="" id="{CF1BC8B8-11EE-4896-BB88-D6F33C2CC3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1635" y="5006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7DA36D01-8C9F-4B8A-BAF4-F9F887491623}"/>
              </a:ext>
            </a:extLst>
          </p:cNvPr>
          <p:cNvSpPr txBox="1"/>
          <p:nvPr/>
        </p:nvSpPr>
        <p:spPr>
          <a:xfrm>
            <a:off x="834888" y="540174"/>
            <a:ext cx="10363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Пиколо</a:t>
            </a:r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(мала)</a:t>
            </a:r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флаута слична је флаути  само је двоструко краћа.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 пискаве,</a:t>
            </a:r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продорне и највише тонове.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8284D60-1BDD-44F8-BE57-BFEFF8BE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3983" y="2318414"/>
            <a:ext cx="4280452" cy="35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cierto397758434433223568458">
            <a:hlinkClick r:id="" action="ppaction://media"/>
            <a:extLst>
              <a:ext uri="{FF2B5EF4-FFF2-40B4-BE49-F238E27FC236}">
                <a16:creationId xmlns:a16="http://schemas.microsoft.com/office/drawing/2014/main" xmlns="" id="{EF161AAF-D08B-4ACF-A7FF-199E02581E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07165" y="5098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8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FCE6A694-CE15-44A9-8062-02F4FDFD68E5}"/>
              </a:ext>
            </a:extLst>
          </p:cNvPr>
          <p:cNvSpPr txBox="1"/>
          <p:nvPr/>
        </p:nvSpPr>
        <p:spPr>
          <a:xfrm>
            <a:off x="1060174" y="234723"/>
            <a:ext cx="106945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Обоа има писак са двоструким тршчаним језичком.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 продорне ниске тонове,</a:t>
            </a: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у високом регистру има њежан,</a:t>
            </a:r>
            <a:r>
              <a:rPr lang="sr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изражајан и мелодичан тон.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симфонијском оркестру служи за давање интонације.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C53E9B5-9FEE-4413-B201-F4CC5590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850" y="2407558"/>
            <a:ext cx="4137879" cy="36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oonRiver2978do593078016335403446056">
            <a:hlinkClick r:id="" action="ppaction://media"/>
            <a:extLst>
              <a:ext uri="{FF2B5EF4-FFF2-40B4-BE49-F238E27FC236}">
                <a16:creationId xmlns:a16="http://schemas.microsoft.com/office/drawing/2014/main" xmlns="" id="{1104DBD2-6B85-4BD0-8DBE-EAE7DC7267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45705" y="4561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8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1A51DE7E-951D-4DA1-AEDF-EC1E78AD7750}"/>
              </a:ext>
            </a:extLst>
          </p:cNvPr>
          <p:cNvSpPr txBox="1"/>
          <p:nvPr/>
        </p:nvSpPr>
        <p:spPr>
          <a:xfrm>
            <a:off x="1616765" y="566678"/>
            <a:ext cx="10058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Енглески рог врло сличан је обои са дубљим и тамнијим тоном.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Погодан је за описивање сањарских тема.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CF44FF0-5EA4-4B96-BB1C-467D3023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534" y="3243469"/>
            <a:ext cx="7048631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vořák899do395659906104018734031">
            <a:hlinkClick r:id="" action="ppaction://media"/>
            <a:extLst>
              <a:ext uri="{FF2B5EF4-FFF2-40B4-BE49-F238E27FC236}">
                <a16:creationId xmlns:a16="http://schemas.microsoft.com/office/drawing/2014/main" xmlns="" id="{8915A51D-3C68-4488-9A24-ABF3F13D3E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9113" y="4489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9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67922E66-F709-4136-8F18-559269A5C8D6}"/>
              </a:ext>
            </a:extLst>
          </p:cNvPr>
          <p:cNvSpPr txBox="1"/>
          <p:nvPr/>
        </p:nvSpPr>
        <p:spPr>
          <a:xfrm>
            <a:off x="1258957" y="454680"/>
            <a:ext cx="102836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Кларинет има велики тонски опсег.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 тамну и драматичну боју у дубоком регистру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високом звучи свијетло и меко.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Осим у класичној музици сусрећемо га и у џез музици.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 кларинет сусрећемо и бас-кларинет који углавном производи дубље тонове</a:t>
            </a:r>
            <a:r>
              <a:rPr lang="sr-Cyrl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40C2A3D-C92B-4ADD-B61B-417C403A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271" y="3000614"/>
            <a:ext cx="3592873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Chopin2815839061877542593213">
            <a:hlinkClick r:id="" action="ppaction://media"/>
            <a:extLst>
              <a:ext uri="{FF2B5EF4-FFF2-40B4-BE49-F238E27FC236}">
                <a16:creationId xmlns:a16="http://schemas.microsoft.com/office/drawing/2014/main" xmlns="" id="{3DB64242-ED89-41B3-9104-8FDE99602C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6678" y="4793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1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FF1727EC-BB5F-4ED8-8A50-B2A2321A9E3C}"/>
              </a:ext>
            </a:extLst>
          </p:cNvPr>
          <p:cNvSpPr txBox="1"/>
          <p:nvPr/>
        </p:nvSpPr>
        <p:spPr>
          <a:xfrm>
            <a:off x="1285462" y="533545"/>
            <a:ext cx="102704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Фагот је највећи дрвени дувачки инструмент али је изразито покретљив.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 масиван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дубок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назалан тон.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Контра-фагот због грубог, тамног и слабо покретљивог тона користи се као оркестарски инструмент.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D0F507F7-086E-49CB-A276-48962103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54929" y="2024955"/>
            <a:ext cx="2793559" cy="51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llemande7do322327084043656204016">
            <a:hlinkClick r:id="" action="ppaction://media"/>
            <a:extLst>
              <a:ext uri="{FF2B5EF4-FFF2-40B4-BE49-F238E27FC236}">
                <a16:creationId xmlns:a16="http://schemas.microsoft.com/office/drawing/2014/main" xmlns="" id="{84B163A9-FE13-41B3-8665-7C428E2D3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0662" y="5045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6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913D20D8-70AA-41DA-A879-71BA6BDD0C36}"/>
              </a:ext>
            </a:extLst>
          </p:cNvPr>
          <p:cNvSpPr txBox="1"/>
          <p:nvPr/>
        </p:nvSpPr>
        <p:spPr>
          <a:xfrm>
            <a:off x="1417983" y="579279"/>
            <a:ext cx="103234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Саксофон је најмлађи по настанку.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Добио је име по Адолфу Саксу који га је конструисао.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Иако је од метала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спада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дрвене дувачке инструменте због тршчаног језичка помоћу којег се добија тон.</a:t>
            </a:r>
          </a:p>
        </p:txBody>
      </p:sp>
      <p:pic>
        <p:nvPicPr>
          <p:cNvPr id="4" name="Picture 2" descr="Saksofon - Wikipedia">
            <a:extLst>
              <a:ext uri="{FF2B5EF4-FFF2-40B4-BE49-F238E27FC236}">
                <a16:creationId xmlns:a16="http://schemas.microsoft.com/office/drawing/2014/main" xmlns="" id="{C2723C50-305D-4C3C-86FE-A17CCCA8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867" y="2641382"/>
            <a:ext cx="5010150" cy="31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a Pantera Rosa ''PINK PANTHER THEME'' Saxophone Cover">
            <a:hlinkClick r:id="" action="ppaction://media"/>
            <a:extLst>
              <a:ext uri="{FF2B5EF4-FFF2-40B4-BE49-F238E27FC236}">
                <a16:creationId xmlns:a16="http://schemas.microsoft.com/office/drawing/2014/main" xmlns="" id="{4CB667A0-99C9-44B2-8B24-8CFAC829A7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22782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9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</TotalTime>
  <Words>287</Words>
  <Application>Microsoft Office PowerPoint</Application>
  <PresentationFormat>Custom</PresentationFormat>
  <Paragraphs>25</Paragraphs>
  <Slides>10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Galerija</vt:lpstr>
      <vt:lpstr>ДРВЕНИ ДУВАЧКИ ИНСТРУМЕНТИ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РАЗРЕД</dc:title>
  <dc:creator>Dragana</dc:creator>
  <cp:lastModifiedBy>Nina Ninkovic</cp:lastModifiedBy>
  <cp:revision>11</cp:revision>
  <dcterms:created xsi:type="dcterms:W3CDTF">2020-11-21T16:22:28Z</dcterms:created>
  <dcterms:modified xsi:type="dcterms:W3CDTF">2020-11-30T10:55:59Z</dcterms:modified>
</cp:coreProperties>
</file>