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6" r:id="rId9"/>
    <p:sldId id="270" r:id="rId10"/>
    <p:sldId id="265" r:id="rId11"/>
    <p:sldId id="268" r:id="rId12"/>
    <p:sldId id="267" r:id="rId13"/>
    <p:sldId id="269" r:id="rId14"/>
    <p:sldId id="271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isnik" initials="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72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slide" Target="../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60509D-2B98-402F-89BA-364DF93B628E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r-Latn-BA"/>
        </a:p>
      </dgm:t>
    </dgm:pt>
    <dgm:pt modelId="{BDB870EE-C3CF-48B5-9759-1BE869F0BE92}">
      <dgm:prSet phldrT="[Tekst]"/>
      <dgm:spPr/>
      <dgm:t>
        <a:bodyPr/>
        <a:lstStyle/>
        <a:p>
          <a:r>
            <a:rPr lang="sr-Cyrl-BA" dirty="0"/>
            <a:t>Софтвер</a:t>
          </a:r>
          <a:endParaRPr lang="sr-Latn-BA" dirty="0"/>
        </a:p>
      </dgm:t>
    </dgm:pt>
    <dgm:pt modelId="{26E2F85E-9282-49D0-83CE-3B3BF8A9F55A}" type="parTrans" cxnId="{47B08622-42DA-4BF3-BE6B-D0EEAE096B30}">
      <dgm:prSet/>
      <dgm:spPr/>
      <dgm:t>
        <a:bodyPr/>
        <a:lstStyle/>
        <a:p>
          <a:endParaRPr lang="sr-Latn-BA"/>
        </a:p>
      </dgm:t>
    </dgm:pt>
    <dgm:pt modelId="{E9C94A0A-90C2-46F8-8D93-57511F6A18D3}" type="sibTrans" cxnId="{47B08622-42DA-4BF3-BE6B-D0EEAE096B30}">
      <dgm:prSet/>
      <dgm:spPr/>
      <dgm:t>
        <a:bodyPr/>
        <a:lstStyle/>
        <a:p>
          <a:endParaRPr lang="sr-Latn-BA"/>
        </a:p>
      </dgm:t>
    </dgm:pt>
    <dgm:pt modelId="{B83EA031-81C4-46B8-B98C-A1BD789C8E5C}">
      <dgm:prSet phldrT="[Tekst]"/>
      <dgm:spPr/>
      <dgm:t>
        <a:bodyPr/>
        <a:lstStyle/>
        <a:p>
          <a:r>
            <a:rPr lang="sr-Cyrl-BA" dirty="0"/>
            <a:t>Апликативни</a:t>
          </a:r>
          <a:endParaRPr lang="sr-Latn-BA" dirty="0"/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1" action="ppaction://hlinksldjump"/>
          </dgm14:cNvPr>
        </a:ext>
      </dgm:extLst>
    </dgm:pt>
    <dgm:pt modelId="{73FCC71F-2157-4174-A9B1-362EA28B2747}" type="parTrans" cxnId="{5370D9AD-2663-4B44-8219-F8FAFA7E6F82}">
      <dgm:prSet/>
      <dgm:spPr/>
      <dgm:t>
        <a:bodyPr/>
        <a:lstStyle/>
        <a:p>
          <a:endParaRPr lang="sr-Latn-BA"/>
        </a:p>
      </dgm:t>
    </dgm:pt>
    <dgm:pt modelId="{F129733D-D097-4E4A-807B-BC44EFE5DB2B}" type="sibTrans" cxnId="{5370D9AD-2663-4B44-8219-F8FAFA7E6F82}">
      <dgm:prSet/>
      <dgm:spPr/>
      <dgm:t>
        <a:bodyPr/>
        <a:lstStyle/>
        <a:p>
          <a:endParaRPr lang="sr-Latn-BA"/>
        </a:p>
      </dgm:t>
    </dgm:pt>
    <dgm:pt modelId="{A02D3579-3838-4FB5-A6C7-375442CEA2BC}">
      <dgm:prSet phldrT="[Tekst]"/>
      <dgm:spPr/>
      <dgm:t>
        <a:bodyPr/>
        <a:lstStyle/>
        <a:p>
          <a:r>
            <a:rPr lang="sr-Cyrl-BA" dirty="0"/>
            <a:t>Системски</a:t>
          </a:r>
          <a:endParaRPr lang="sr-Latn-BA" dirty="0"/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2" action="ppaction://hlinksldjump"/>
          </dgm14:cNvPr>
        </a:ext>
      </dgm:extLst>
    </dgm:pt>
    <dgm:pt modelId="{6E330255-F015-414C-A9F4-3EF47610D98C}" type="parTrans" cxnId="{6D41B705-C793-4613-8F32-60D1751EF893}">
      <dgm:prSet/>
      <dgm:spPr/>
      <dgm:t>
        <a:bodyPr/>
        <a:lstStyle/>
        <a:p>
          <a:endParaRPr lang="sr-Latn-BA"/>
        </a:p>
      </dgm:t>
    </dgm:pt>
    <dgm:pt modelId="{3CC772C5-F441-464A-A9AA-208D743BC772}" type="sibTrans" cxnId="{6D41B705-C793-4613-8F32-60D1751EF893}">
      <dgm:prSet/>
      <dgm:spPr/>
      <dgm:t>
        <a:bodyPr/>
        <a:lstStyle/>
        <a:p>
          <a:endParaRPr lang="sr-Latn-BA"/>
        </a:p>
      </dgm:t>
    </dgm:pt>
    <dgm:pt modelId="{00E5F813-41BC-4C96-929A-F989CA27E7AA}" type="pres">
      <dgm:prSet presAssocID="{B960509D-2B98-402F-89BA-364DF93B628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r-Latn-BA"/>
        </a:p>
      </dgm:t>
    </dgm:pt>
    <dgm:pt modelId="{44A49914-93C9-410A-9EB9-A437FCAF7960}" type="pres">
      <dgm:prSet presAssocID="{BDB870EE-C3CF-48B5-9759-1BE869F0BE92}" presName="root1" presStyleCnt="0"/>
      <dgm:spPr/>
    </dgm:pt>
    <dgm:pt modelId="{49CC94EB-D833-4A6F-9CA7-966F986B0763}" type="pres">
      <dgm:prSet presAssocID="{BDB870EE-C3CF-48B5-9759-1BE869F0BE9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6E3BE691-4057-4CDF-BF16-BD0FD788281C}" type="pres">
      <dgm:prSet presAssocID="{BDB870EE-C3CF-48B5-9759-1BE869F0BE92}" presName="level2hierChild" presStyleCnt="0"/>
      <dgm:spPr/>
    </dgm:pt>
    <dgm:pt modelId="{E3101D2F-1311-4C49-A5CE-865D969B1A6E}" type="pres">
      <dgm:prSet presAssocID="{73FCC71F-2157-4174-A9B1-362EA28B2747}" presName="conn2-1" presStyleLbl="parChTrans1D2" presStyleIdx="0" presStyleCnt="2"/>
      <dgm:spPr/>
      <dgm:t>
        <a:bodyPr/>
        <a:lstStyle/>
        <a:p>
          <a:endParaRPr lang="sr-Latn-BA"/>
        </a:p>
      </dgm:t>
    </dgm:pt>
    <dgm:pt modelId="{1B581F82-9109-4B48-8B72-E9E352AEA048}" type="pres">
      <dgm:prSet presAssocID="{73FCC71F-2157-4174-A9B1-362EA28B2747}" presName="connTx" presStyleLbl="parChTrans1D2" presStyleIdx="0" presStyleCnt="2"/>
      <dgm:spPr/>
      <dgm:t>
        <a:bodyPr/>
        <a:lstStyle/>
        <a:p>
          <a:endParaRPr lang="sr-Latn-BA"/>
        </a:p>
      </dgm:t>
    </dgm:pt>
    <dgm:pt modelId="{9EAC38D2-A7C9-4416-9F3D-EB57D80DD1BA}" type="pres">
      <dgm:prSet presAssocID="{B83EA031-81C4-46B8-B98C-A1BD789C8E5C}" presName="root2" presStyleCnt="0"/>
      <dgm:spPr/>
    </dgm:pt>
    <dgm:pt modelId="{0309E3B6-49C7-482A-96BF-998649578224}" type="pres">
      <dgm:prSet presAssocID="{B83EA031-81C4-46B8-B98C-A1BD789C8E5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035B7DA1-A512-4347-88F2-9936D795C1E8}" type="pres">
      <dgm:prSet presAssocID="{B83EA031-81C4-46B8-B98C-A1BD789C8E5C}" presName="level3hierChild" presStyleCnt="0"/>
      <dgm:spPr/>
    </dgm:pt>
    <dgm:pt modelId="{3473AD8F-25F9-4D42-BF2E-6B406AD735F7}" type="pres">
      <dgm:prSet presAssocID="{6E330255-F015-414C-A9F4-3EF47610D98C}" presName="conn2-1" presStyleLbl="parChTrans1D2" presStyleIdx="1" presStyleCnt="2"/>
      <dgm:spPr/>
      <dgm:t>
        <a:bodyPr/>
        <a:lstStyle/>
        <a:p>
          <a:endParaRPr lang="sr-Latn-BA"/>
        </a:p>
      </dgm:t>
    </dgm:pt>
    <dgm:pt modelId="{22D30AEE-4479-4AA3-AB32-7C4074D89AC9}" type="pres">
      <dgm:prSet presAssocID="{6E330255-F015-414C-A9F4-3EF47610D98C}" presName="connTx" presStyleLbl="parChTrans1D2" presStyleIdx="1" presStyleCnt="2"/>
      <dgm:spPr/>
      <dgm:t>
        <a:bodyPr/>
        <a:lstStyle/>
        <a:p>
          <a:endParaRPr lang="sr-Latn-BA"/>
        </a:p>
      </dgm:t>
    </dgm:pt>
    <dgm:pt modelId="{D118907B-1667-4760-902E-3D687CAD397F}" type="pres">
      <dgm:prSet presAssocID="{A02D3579-3838-4FB5-A6C7-375442CEA2BC}" presName="root2" presStyleCnt="0"/>
      <dgm:spPr/>
    </dgm:pt>
    <dgm:pt modelId="{94E141C0-AF02-428D-B496-C6D2F27098C7}" type="pres">
      <dgm:prSet presAssocID="{A02D3579-3838-4FB5-A6C7-375442CEA2B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A2450179-AF17-493F-8C87-0011C94DF92B}" type="pres">
      <dgm:prSet presAssocID="{A02D3579-3838-4FB5-A6C7-375442CEA2BC}" presName="level3hierChild" presStyleCnt="0"/>
      <dgm:spPr/>
    </dgm:pt>
  </dgm:ptLst>
  <dgm:cxnLst>
    <dgm:cxn modelId="{D36A9FB5-5D00-430E-B507-596135EEAF6B}" type="presOf" srcId="{73FCC71F-2157-4174-A9B1-362EA28B2747}" destId="{E3101D2F-1311-4C49-A5CE-865D969B1A6E}" srcOrd="0" destOrd="0" presId="urn:microsoft.com/office/officeart/2005/8/layout/hierarchy2"/>
    <dgm:cxn modelId="{6F32FBC0-42BF-4949-A4F0-A320EFED3DF7}" type="presOf" srcId="{73FCC71F-2157-4174-A9B1-362EA28B2747}" destId="{1B581F82-9109-4B48-8B72-E9E352AEA048}" srcOrd="1" destOrd="0" presId="urn:microsoft.com/office/officeart/2005/8/layout/hierarchy2"/>
    <dgm:cxn modelId="{D85702AE-3920-49AD-A73A-64F69CD542DC}" type="presOf" srcId="{6E330255-F015-414C-A9F4-3EF47610D98C}" destId="{3473AD8F-25F9-4D42-BF2E-6B406AD735F7}" srcOrd="0" destOrd="0" presId="urn:microsoft.com/office/officeart/2005/8/layout/hierarchy2"/>
    <dgm:cxn modelId="{20C734EA-1D70-4666-98B8-4390213C586A}" type="presOf" srcId="{6E330255-F015-414C-A9F4-3EF47610D98C}" destId="{22D30AEE-4479-4AA3-AB32-7C4074D89AC9}" srcOrd="1" destOrd="0" presId="urn:microsoft.com/office/officeart/2005/8/layout/hierarchy2"/>
    <dgm:cxn modelId="{0EB2A77B-5DC8-4278-A1C4-E2F82FA9C929}" type="presOf" srcId="{B83EA031-81C4-46B8-B98C-A1BD789C8E5C}" destId="{0309E3B6-49C7-482A-96BF-998649578224}" srcOrd="0" destOrd="0" presId="urn:microsoft.com/office/officeart/2005/8/layout/hierarchy2"/>
    <dgm:cxn modelId="{70C73631-CE0A-42A9-8CE9-DDEE1D0A22E4}" type="presOf" srcId="{A02D3579-3838-4FB5-A6C7-375442CEA2BC}" destId="{94E141C0-AF02-428D-B496-C6D2F27098C7}" srcOrd="0" destOrd="0" presId="urn:microsoft.com/office/officeart/2005/8/layout/hierarchy2"/>
    <dgm:cxn modelId="{47B08622-42DA-4BF3-BE6B-D0EEAE096B30}" srcId="{B960509D-2B98-402F-89BA-364DF93B628E}" destId="{BDB870EE-C3CF-48B5-9759-1BE869F0BE92}" srcOrd="0" destOrd="0" parTransId="{26E2F85E-9282-49D0-83CE-3B3BF8A9F55A}" sibTransId="{E9C94A0A-90C2-46F8-8D93-57511F6A18D3}"/>
    <dgm:cxn modelId="{5370D9AD-2663-4B44-8219-F8FAFA7E6F82}" srcId="{BDB870EE-C3CF-48B5-9759-1BE869F0BE92}" destId="{B83EA031-81C4-46B8-B98C-A1BD789C8E5C}" srcOrd="0" destOrd="0" parTransId="{73FCC71F-2157-4174-A9B1-362EA28B2747}" sibTransId="{F129733D-D097-4E4A-807B-BC44EFE5DB2B}"/>
    <dgm:cxn modelId="{856437E4-81B0-4878-9970-DBBF5AD3842F}" type="presOf" srcId="{B960509D-2B98-402F-89BA-364DF93B628E}" destId="{00E5F813-41BC-4C96-929A-F989CA27E7AA}" srcOrd="0" destOrd="0" presId="urn:microsoft.com/office/officeart/2005/8/layout/hierarchy2"/>
    <dgm:cxn modelId="{6D41B705-C793-4613-8F32-60D1751EF893}" srcId="{BDB870EE-C3CF-48B5-9759-1BE869F0BE92}" destId="{A02D3579-3838-4FB5-A6C7-375442CEA2BC}" srcOrd="1" destOrd="0" parTransId="{6E330255-F015-414C-A9F4-3EF47610D98C}" sibTransId="{3CC772C5-F441-464A-A9AA-208D743BC772}"/>
    <dgm:cxn modelId="{16DB5F7E-74CD-4B28-B32A-3A2A6753C7FF}" type="presOf" srcId="{BDB870EE-C3CF-48B5-9759-1BE869F0BE92}" destId="{49CC94EB-D833-4A6F-9CA7-966F986B0763}" srcOrd="0" destOrd="0" presId="urn:microsoft.com/office/officeart/2005/8/layout/hierarchy2"/>
    <dgm:cxn modelId="{8685D363-C923-4DDF-82BC-F9718304810D}" type="presParOf" srcId="{00E5F813-41BC-4C96-929A-F989CA27E7AA}" destId="{44A49914-93C9-410A-9EB9-A437FCAF7960}" srcOrd="0" destOrd="0" presId="urn:microsoft.com/office/officeart/2005/8/layout/hierarchy2"/>
    <dgm:cxn modelId="{00C665C8-A126-409F-B477-F673972455A4}" type="presParOf" srcId="{44A49914-93C9-410A-9EB9-A437FCAF7960}" destId="{49CC94EB-D833-4A6F-9CA7-966F986B0763}" srcOrd="0" destOrd="0" presId="urn:microsoft.com/office/officeart/2005/8/layout/hierarchy2"/>
    <dgm:cxn modelId="{8CF515F9-8482-46A1-9579-CCD2F9FBBED6}" type="presParOf" srcId="{44A49914-93C9-410A-9EB9-A437FCAF7960}" destId="{6E3BE691-4057-4CDF-BF16-BD0FD788281C}" srcOrd="1" destOrd="0" presId="urn:microsoft.com/office/officeart/2005/8/layout/hierarchy2"/>
    <dgm:cxn modelId="{F3654416-6C71-4E2F-9181-B73BB4EFDE0F}" type="presParOf" srcId="{6E3BE691-4057-4CDF-BF16-BD0FD788281C}" destId="{E3101D2F-1311-4C49-A5CE-865D969B1A6E}" srcOrd="0" destOrd="0" presId="urn:microsoft.com/office/officeart/2005/8/layout/hierarchy2"/>
    <dgm:cxn modelId="{FC53E97F-B927-46FB-AB1D-BB6D10EC5E46}" type="presParOf" srcId="{E3101D2F-1311-4C49-A5CE-865D969B1A6E}" destId="{1B581F82-9109-4B48-8B72-E9E352AEA048}" srcOrd="0" destOrd="0" presId="urn:microsoft.com/office/officeart/2005/8/layout/hierarchy2"/>
    <dgm:cxn modelId="{59396537-DC77-4F80-AFEA-1FB39526B284}" type="presParOf" srcId="{6E3BE691-4057-4CDF-BF16-BD0FD788281C}" destId="{9EAC38D2-A7C9-4416-9F3D-EB57D80DD1BA}" srcOrd="1" destOrd="0" presId="urn:microsoft.com/office/officeart/2005/8/layout/hierarchy2"/>
    <dgm:cxn modelId="{81D4FBEB-5468-437F-BC51-EA182D7DB063}" type="presParOf" srcId="{9EAC38D2-A7C9-4416-9F3D-EB57D80DD1BA}" destId="{0309E3B6-49C7-482A-96BF-998649578224}" srcOrd="0" destOrd="0" presId="urn:microsoft.com/office/officeart/2005/8/layout/hierarchy2"/>
    <dgm:cxn modelId="{9348AC26-9A7A-4700-B1A1-3A3BBBF7C3EA}" type="presParOf" srcId="{9EAC38D2-A7C9-4416-9F3D-EB57D80DD1BA}" destId="{035B7DA1-A512-4347-88F2-9936D795C1E8}" srcOrd="1" destOrd="0" presId="urn:microsoft.com/office/officeart/2005/8/layout/hierarchy2"/>
    <dgm:cxn modelId="{F408E893-D184-4B0D-9073-BABC035A6A1D}" type="presParOf" srcId="{6E3BE691-4057-4CDF-BF16-BD0FD788281C}" destId="{3473AD8F-25F9-4D42-BF2E-6B406AD735F7}" srcOrd="2" destOrd="0" presId="urn:microsoft.com/office/officeart/2005/8/layout/hierarchy2"/>
    <dgm:cxn modelId="{D567D740-22C3-44DC-A2BA-6338E66760EE}" type="presParOf" srcId="{3473AD8F-25F9-4D42-BF2E-6B406AD735F7}" destId="{22D30AEE-4479-4AA3-AB32-7C4074D89AC9}" srcOrd="0" destOrd="0" presId="urn:microsoft.com/office/officeart/2005/8/layout/hierarchy2"/>
    <dgm:cxn modelId="{6CF88954-00FE-4BE2-8289-E4937FE2C277}" type="presParOf" srcId="{6E3BE691-4057-4CDF-BF16-BD0FD788281C}" destId="{D118907B-1667-4760-902E-3D687CAD397F}" srcOrd="3" destOrd="0" presId="urn:microsoft.com/office/officeart/2005/8/layout/hierarchy2"/>
    <dgm:cxn modelId="{0AED58A2-7CC6-47EF-8461-4CA7DC7A4233}" type="presParOf" srcId="{D118907B-1667-4760-902E-3D687CAD397F}" destId="{94E141C0-AF02-428D-B496-C6D2F27098C7}" srcOrd="0" destOrd="0" presId="urn:microsoft.com/office/officeart/2005/8/layout/hierarchy2"/>
    <dgm:cxn modelId="{132B79A6-28DB-4E1E-BDF8-D19661AD666F}" type="presParOf" srcId="{D118907B-1667-4760-902E-3D687CAD397F}" destId="{A2450179-AF17-493F-8C87-0011C94DF92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F668B1-C41C-45C3-80EC-7420FFE9C794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r-Latn-BA"/>
        </a:p>
      </dgm:t>
    </dgm:pt>
    <dgm:pt modelId="{A546C8F7-2C16-4465-8F04-C8EDC09AE46E}">
      <dgm:prSet phldrT="[Tekst]"/>
      <dgm:spPr/>
      <dgm:t>
        <a:bodyPr/>
        <a:lstStyle/>
        <a:p>
          <a:r>
            <a:rPr lang="sr-Cyrl-BA" dirty="0"/>
            <a:t>Апликативни (намјенски)</a:t>
          </a:r>
          <a:endParaRPr lang="sr-Latn-BA" dirty="0"/>
        </a:p>
      </dgm:t>
    </dgm:pt>
    <dgm:pt modelId="{A3F19BB4-D336-4491-B25D-BAD31727B5BF}" type="parTrans" cxnId="{7E45F431-1B1A-4FB3-A816-242265D7575C}">
      <dgm:prSet/>
      <dgm:spPr/>
      <dgm:t>
        <a:bodyPr/>
        <a:lstStyle/>
        <a:p>
          <a:endParaRPr lang="sr-Latn-BA"/>
        </a:p>
      </dgm:t>
    </dgm:pt>
    <dgm:pt modelId="{E67A5B04-5831-4246-928B-A68A9C2B20FD}" type="sibTrans" cxnId="{7E45F431-1B1A-4FB3-A816-242265D7575C}">
      <dgm:prSet/>
      <dgm:spPr/>
      <dgm:t>
        <a:bodyPr/>
        <a:lstStyle/>
        <a:p>
          <a:endParaRPr lang="sr-Latn-BA"/>
        </a:p>
      </dgm:t>
    </dgm:pt>
    <dgm:pt modelId="{ED946EFC-96F1-4FD0-B0F9-E08DB0A926FB}">
      <dgm:prSet phldrT="[Tekst]"/>
      <dgm:spPr/>
      <dgm:t>
        <a:bodyPr/>
        <a:lstStyle/>
        <a:p>
          <a:r>
            <a:rPr lang="sr-Cyrl-BA" dirty="0" err="1"/>
            <a:t>Преглед</a:t>
          </a:r>
          <a:r>
            <a:rPr lang="sr-Cyrl-BA" dirty="0"/>
            <a:t> веб страница</a:t>
          </a:r>
          <a:endParaRPr lang="sr-Latn-BA" dirty="0"/>
        </a:p>
      </dgm:t>
    </dgm:pt>
    <dgm:pt modelId="{F4987D44-532B-4AD5-A539-ADD700EF44A0}" type="parTrans" cxnId="{B5B5B08F-5BF0-4B6F-AE8B-5D315002E6E0}">
      <dgm:prSet/>
      <dgm:spPr/>
      <dgm:t>
        <a:bodyPr/>
        <a:lstStyle/>
        <a:p>
          <a:endParaRPr lang="sr-Latn-BA"/>
        </a:p>
      </dgm:t>
    </dgm:pt>
    <dgm:pt modelId="{3E5409CB-113F-4633-924F-DF259AE1776D}" type="sibTrans" cxnId="{B5B5B08F-5BF0-4B6F-AE8B-5D315002E6E0}">
      <dgm:prSet/>
      <dgm:spPr/>
      <dgm:t>
        <a:bodyPr/>
        <a:lstStyle/>
        <a:p>
          <a:endParaRPr lang="sr-Latn-BA"/>
        </a:p>
      </dgm:t>
    </dgm:pt>
    <dgm:pt modelId="{E1F080CD-9AE5-48EE-A77A-ABAF27E2974F}">
      <dgm:prSet phldrT="[Tekst]"/>
      <dgm:spPr/>
      <dgm:t>
        <a:bodyPr/>
        <a:lstStyle/>
        <a:p>
          <a:r>
            <a:rPr lang="sr-Cyrl-BA" dirty="0"/>
            <a:t>Канцеларијско пословање</a:t>
          </a:r>
          <a:endParaRPr lang="sr-Latn-BA" dirty="0"/>
        </a:p>
      </dgm:t>
    </dgm:pt>
    <dgm:pt modelId="{5EDE7F7A-8FC4-4A7A-AABC-DA1BDA041C2B}" type="parTrans" cxnId="{549511FC-DEA2-4369-B766-D4437E8A0FE0}">
      <dgm:prSet/>
      <dgm:spPr/>
      <dgm:t>
        <a:bodyPr/>
        <a:lstStyle/>
        <a:p>
          <a:endParaRPr lang="sr-Latn-BA"/>
        </a:p>
      </dgm:t>
    </dgm:pt>
    <dgm:pt modelId="{3D53D6F2-951E-4F1C-80CA-E3EBD485FB87}" type="sibTrans" cxnId="{549511FC-DEA2-4369-B766-D4437E8A0FE0}">
      <dgm:prSet/>
      <dgm:spPr/>
      <dgm:t>
        <a:bodyPr/>
        <a:lstStyle/>
        <a:p>
          <a:endParaRPr lang="sr-Latn-BA"/>
        </a:p>
      </dgm:t>
    </dgm:pt>
    <dgm:pt modelId="{E3781938-CBBC-4338-B0AA-CDA9D1EA6563}">
      <dgm:prSet phldrT="[Tekst]"/>
      <dgm:spPr/>
      <dgm:t>
        <a:bodyPr/>
        <a:lstStyle/>
        <a:p>
          <a:r>
            <a:rPr lang="sr-Cyrl-BA" dirty="0"/>
            <a:t>Рад са мултимедијом</a:t>
          </a:r>
          <a:endParaRPr lang="sr-Latn-BA" dirty="0"/>
        </a:p>
      </dgm:t>
    </dgm:pt>
    <dgm:pt modelId="{C49027BD-55B4-4FDA-9417-F5C187250003}" type="parTrans" cxnId="{21CDD8A0-07B2-4634-A6E6-B923C43EB0E6}">
      <dgm:prSet/>
      <dgm:spPr/>
      <dgm:t>
        <a:bodyPr/>
        <a:lstStyle/>
        <a:p>
          <a:endParaRPr lang="sr-Latn-BA"/>
        </a:p>
      </dgm:t>
    </dgm:pt>
    <dgm:pt modelId="{B1C42EB0-6F25-4983-B40E-391BA73C020D}" type="sibTrans" cxnId="{21CDD8A0-07B2-4634-A6E6-B923C43EB0E6}">
      <dgm:prSet/>
      <dgm:spPr/>
      <dgm:t>
        <a:bodyPr/>
        <a:lstStyle/>
        <a:p>
          <a:endParaRPr lang="sr-Latn-BA"/>
        </a:p>
      </dgm:t>
    </dgm:pt>
    <dgm:pt modelId="{E957F389-ED96-4FDA-9C6C-33B9810672A3}">
      <dgm:prSet/>
      <dgm:spPr/>
      <dgm:t>
        <a:bodyPr/>
        <a:lstStyle/>
        <a:p>
          <a:r>
            <a:rPr lang="sr-Cyrl-BA" dirty="0"/>
            <a:t>Рачунарске игре</a:t>
          </a:r>
          <a:endParaRPr lang="sr-Latn-BA" dirty="0"/>
        </a:p>
      </dgm:t>
    </dgm:pt>
    <dgm:pt modelId="{86F6E98A-E038-4757-9945-1A7AA9B1F86D}" type="parTrans" cxnId="{9358D4CC-71EA-4281-86CA-1B93B24CC28B}">
      <dgm:prSet/>
      <dgm:spPr/>
      <dgm:t>
        <a:bodyPr/>
        <a:lstStyle/>
        <a:p>
          <a:endParaRPr lang="sr-Latn-BA"/>
        </a:p>
      </dgm:t>
    </dgm:pt>
    <dgm:pt modelId="{60BF98F4-F8E1-431D-A918-AE44E1BC4940}" type="sibTrans" cxnId="{9358D4CC-71EA-4281-86CA-1B93B24CC28B}">
      <dgm:prSet/>
      <dgm:spPr/>
      <dgm:t>
        <a:bodyPr/>
        <a:lstStyle/>
        <a:p>
          <a:endParaRPr lang="sr-Latn-BA"/>
        </a:p>
      </dgm:t>
    </dgm:pt>
    <dgm:pt modelId="{92ECC8C5-3CEE-4DCE-A5EB-B36537E28FCB}">
      <dgm:prSet/>
      <dgm:spPr/>
      <dgm:t>
        <a:bodyPr/>
        <a:lstStyle/>
        <a:p>
          <a:r>
            <a:rPr lang="sr-Cyrl-BA" dirty="0"/>
            <a:t>Рад са базама података</a:t>
          </a:r>
          <a:endParaRPr lang="sr-Latn-BA" dirty="0"/>
        </a:p>
      </dgm:t>
    </dgm:pt>
    <dgm:pt modelId="{47FBC58B-5BB8-40D8-AF56-18715A0EF7C7}" type="parTrans" cxnId="{3451B5EA-20AF-4F9B-8B96-10DE1FF860DF}">
      <dgm:prSet/>
      <dgm:spPr/>
      <dgm:t>
        <a:bodyPr/>
        <a:lstStyle/>
        <a:p>
          <a:endParaRPr lang="sr-Latn-BA"/>
        </a:p>
      </dgm:t>
    </dgm:pt>
    <dgm:pt modelId="{E955E8E7-4A71-4503-9CFF-003202C7345C}" type="sibTrans" cxnId="{3451B5EA-20AF-4F9B-8B96-10DE1FF860DF}">
      <dgm:prSet/>
      <dgm:spPr/>
      <dgm:t>
        <a:bodyPr/>
        <a:lstStyle/>
        <a:p>
          <a:endParaRPr lang="sr-Latn-BA"/>
        </a:p>
      </dgm:t>
    </dgm:pt>
    <dgm:pt modelId="{FF6D22AE-DB7F-4A26-8C8A-602E9E64D307}" type="asst">
      <dgm:prSet/>
      <dgm:spPr/>
      <dgm:t>
        <a:bodyPr/>
        <a:lstStyle/>
        <a:p>
          <a:r>
            <a:rPr lang="sr-Cyrl-BA" dirty="0"/>
            <a:t>Обрада текста</a:t>
          </a:r>
        </a:p>
      </dgm:t>
    </dgm:pt>
    <dgm:pt modelId="{A4EA2D0E-7696-426E-A9E2-884AF76FB25D}" type="parTrans" cxnId="{5D042129-4941-4E41-98EF-91A44780A7E3}">
      <dgm:prSet/>
      <dgm:spPr/>
      <dgm:t>
        <a:bodyPr/>
        <a:lstStyle/>
        <a:p>
          <a:endParaRPr lang="sr-Latn-BA"/>
        </a:p>
      </dgm:t>
    </dgm:pt>
    <dgm:pt modelId="{3C0E5E5E-21B6-4DFD-A847-4F9B745CB9E5}" type="sibTrans" cxnId="{5D042129-4941-4E41-98EF-91A44780A7E3}">
      <dgm:prSet/>
      <dgm:spPr/>
      <dgm:t>
        <a:bodyPr/>
        <a:lstStyle/>
        <a:p>
          <a:endParaRPr lang="sr-Latn-BA"/>
        </a:p>
      </dgm:t>
    </dgm:pt>
    <dgm:pt modelId="{5B1CB01D-F735-4563-BE98-7FC3DE36BA53}" type="asst">
      <dgm:prSet/>
      <dgm:spPr/>
      <dgm:t>
        <a:bodyPr/>
        <a:lstStyle/>
        <a:p>
          <a:r>
            <a:rPr lang="sr-Cyrl-BA" dirty="0"/>
            <a:t>Табеле</a:t>
          </a:r>
          <a:endParaRPr lang="sr-Latn-BA" dirty="0"/>
        </a:p>
      </dgm:t>
    </dgm:pt>
    <dgm:pt modelId="{5F6264D6-5E18-4BBF-80A3-3776357F1378}" type="parTrans" cxnId="{5639118C-CBA3-4C87-B38F-696B3E4D6BA5}">
      <dgm:prSet/>
      <dgm:spPr/>
      <dgm:t>
        <a:bodyPr/>
        <a:lstStyle/>
        <a:p>
          <a:endParaRPr lang="sr-Latn-BA"/>
        </a:p>
      </dgm:t>
    </dgm:pt>
    <dgm:pt modelId="{34601509-44D0-47F8-AD44-8BFF19D35E22}" type="sibTrans" cxnId="{5639118C-CBA3-4C87-B38F-696B3E4D6BA5}">
      <dgm:prSet/>
      <dgm:spPr/>
      <dgm:t>
        <a:bodyPr/>
        <a:lstStyle/>
        <a:p>
          <a:endParaRPr lang="sr-Latn-BA"/>
        </a:p>
      </dgm:t>
    </dgm:pt>
    <dgm:pt modelId="{77DCB012-A346-4520-99E9-50B4253FBE23}" type="asst">
      <dgm:prSet/>
      <dgm:spPr/>
      <dgm:t>
        <a:bodyPr/>
        <a:lstStyle/>
        <a:p>
          <a:r>
            <a:rPr lang="sr-Cyrl-BA" dirty="0"/>
            <a:t>Презентације</a:t>
          </a:r>
          <a:endParaRPr lang="sr-Latn-BA" dirty="0"/>
        </a:p>
      </dgm:t>
    </dgm:pt>
    <dgm:pt modelId="{421B61CB-C0EB-4520-9EB2-AEF3258354A3}" type="parTrans" cxnId="{D26EB789-6DAD-4739-902B-C9ACBF1055CD}">
      <dgm:prSet/>
      <dgm:spPr/>
      <dgm:t>
        <a:bodyPr/>
        <a:lstStyle/>
        <a:p>
          <a:endParaRPr lang="sr-Latn-BA"/>
        </a:p>
      </dgm:t>
    </dgm:pt>
    <dgm:pt modelId="{0DD0926C-C073-4768-9266-11D385820F17}" type="sibTrans" cxnId="{D26EB789-6DAD-4739-902B-C9ACBF1055CD}">
      <dgm:prSet/>
      <dgm:spPr/>
      <dgm:t>
        <a:bodyPr/>
        <a:lstStyle/>
        <a:p>
          <a:endParaRPr lang="sr-Latn-BA"/>
        </a:p>
      </dgm:t>
    </dgm:pt>
    <dgm:pt modelId="{A4021ED0-9088-47AD-BC06-35150F80F1F2}" type="asst">
      <dgm:prSet/>
      <dgm:spPr/>
      <dgm:t>
        <a:bodyPr/>
        <a:lstStyle/>
        <a:p>
          <a:r>
            <a:rPr lang="sr-Cyrl-BA" dirty="0"/>
            <a:t>Обрада звука</a:t>
          </a:r>
          <a:endParaRPr lang="sr-Latn-BA" dirty="0"/>
        </a:p>
      </dgm:t>
    </dgm:pt>
    <dgm:pt modelId="{B9B0CE7A-4F12-4053-AD4A-0705E75E8D74}" type="parTrans" cxnId="{E4208DCF-AAE7-4131-806F-CDABDC0F0043}">
      <dgm:prSet/>
      <dgm:spPr/>
      <dgm:t>
        <a:bodyPr/>
        <a:lstStyle/>
        <a:p>
          <a:endParaRPr lang="sr-Latn-BA"/>
        </a:p>
      </dgm:t>
    </dgm:pt>
    <dgm:pt modelId="{25FB6AF9-9904-4D9C-9C32-8EF83DB22465}" type="sibTrans" cxnId="{E4208DCF-AAE7-4131-806F-CDABDC0F0043}">
      <dgm:prSet/>
      <dgm:spPr/>
      <dgm:t>
        <a:bodyPr/>
        <a:lstStyle/>
        <a:p>
          <a:endParaRPr lang="sr-Latn-BA"/>
        </a:p>
      </dgm:t>
    </dgm:pt>
    <dgm:pt modelId="{F0D02DEE-4339-4168-BF21-D2BBD3EAE68E}" type="asst">
      <dgm:prSet/>
      <dgm:spPr/>
      <dgm:t>
        <a:bodyPr/>
        <a:lstStyle/>
        <a:p>
          <a:r>
            <a:rPr lang="sr-Cyrl-BA" dirty="0"/>
            <a:t>Обрада видео-записа</a:t>
          </a:r>
          <a:endParaRPr lang="sr-Latn-BA" dirty="0"/>
        </a:p>
      </dgm:t>
    </dgm:pt>
    <dgm:pt modelId="{9B721373-A5D5-42EE-9404-7BAF8FDAA120}" type="parTrans" cxnId="{B09C2AC8-C0FB-4F7F-AEBB-91D5CA27D626}">
      <dgm:prSet/>
      <dgm:spPr/>
      <dgm:t>
        <a:bodyPr/>
        <a:lstStyle/>
        <a:p>
          <a:endParaRPr lang="sr-Latn-BA"/>
        </a:p>
      </dgm:t>
    </dgm:pt>
    <dgm:pt modelId="{C17BFF94-E398-4B70-B89D-E76AE45A95CB}" type="sibTrans" cxnId="{B09C2AC8-C0FB-4F7F-AEBB-91D5CA27D626}">
      <dgm:prSet/>
      <dgm:spPr/>
      <dgm:t>
        <a:bodyPr/>
        <a:lstStyle/>
        <a:p>
          <a:endParaRPr lang="sr-Latn-BA"/>
        </a:p>
      </dgm:t>
    </dgm:pt>
    <dgm:pt modelId="{0945AA4F-01CD-405A-84EA-E1FD03A95D05}">
      <dgm:prSet/>
      <dgm:spPr/>
      <dgm:t>
        <a:bodyPr/>
        <a:lstStyle/>
        <a:p>
          <a:r>
            <a:rPr lang="sr-Cyrl-BA" dirty="0"/>
            <a:t>Размјена </a:t>
          </a:r>
          <a:r>
            <a:rPr lang="sr-Cyrl-BA" dirty="0" err="1"/>
            <a:t>ел</a:t>
          </a:r>
          <a:r>
            <a:rPr lang="sr-Cyrl-BA" dirty="0"/>
            <a:t>. поште</a:t>
          </a:r>
          <a:endParaRPr lang="sr-Latn-BA" dirty="0"/>
        </a:p>
      </dgm:t>
    </dgm:pt>
    <dgm:pt modelId="{D93EA9EF-741F-4A89-8113-35BAA9C5C84F}" type="parTrans" cxnId="{16833B23-2EBB-4732-BF6C-67A20CA44909}">
      <dgm:prSet/>
      <dgm:spPr/>
      <dgm:t>
        <a:bodyPr/>
        <a:lstStyle/>
        <a:p>
          <a:endParaRPr lang="sr-Latn-BA"/>
        </a:p>
      </dgm:t>
    </dgm:pt>
    <dgm:pt modelId="{BDE7FF99-5E4F-4C35-AB9B-84932A2EC31B}" type="sibTrans" cxnId="{16833B23-2EBB-4732-BF6C-67A20CA44909}">
      <dgm:prSet/>
      <dgm:spPr/>
      <dgm:t>
        <a:bodyPr/>
        <a:lstStyle/>
        <a:p>
          <a:endParaRPr lang="sr-Latn-BA"/>
        </a:p>
      </dgm:t>
    </dgm:pt>
    <dgm:pt modelId="{55C1CEE2-6A9A-4754-9E66-2E0A93795B18}" type="pres">
      <dgm:prSet presAssocID="{A1F668B1-C41C-45C3-80EC-7420FFE9C7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r-Latn-BA"/>
        </a:p>
      </dgm:t>
    </dgm:pt>
    <dgm:pt modelId="{14D585DC-84FD-4D55-8FCF-81A68ED68610}" type="pres">
      <dgm:prSet presAssocID="{A546C8F7-2C16-4465-8F04-C8EDC09AE46E}" presName="hierRoot1" presStyleCnt="0">
        <dgm:presLayoutVars>
          <dgm:hierBranch val="init"/>
        </dgm:presLayoutVars>
      </dgm:prSet>
      <dgm:spPr/>
    </dgm:pt>
    <dgm:pt modelId="{2251A221-F872-4FF0-9B4D-AA8F415EE44F}" type="pres">
      <dgm:prSet presAssocID="{A546C8F7-2C16-4465-8F04-C8EDC09AE46E}" presName="rootComposite1" presStyleCnt="0"/>
      <dgm:spPr/>
    </dgm:pt>
    <dgm:pt modelId="{FB77DB79-5B89-4919-9DD8-32BF1A128865}" type="pres">
      <dgm:prSet presAssocID="{A546C8F7-2C16-4465-8F04-C8EDC09AE46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D4ACBACA-D0C9-4CDF-A50B-86795906934A}" type="pres">
      <dgm:prSet presAssocID="{A546C8F7-2C16-4465-8F04-C8EDC09AE46E}" presName="rootConnector1" presStyleLbl="node1" presStyleIdx="0" presStyleCnt="0"/>
      <dgm:spPr/>
      <dgm:t>
        <a:bodyPr/>
        <a:lstStyle/>
        <a:p>
          <a:endParaRPr lang="sr-Latn-BA"/>
        </a:p>
      </dgm:t>
    </dgm:pt>
    <dgm:pt modelId="{99D42C52-D2DC-4FB5-B98C-8E8E6DFD8BBE}" type="pres">
      <dgm:prSet presAssocID="{A546C8F7-2C16-4465-8F04-C8EDC09AE46E}" presName="hierChild2" presStyleCnt="0"/>
      <dgm:spPr/>
    </dgm:pt>
    <dgm:pt modelId="{8749B1A2-E02B-46AE-8026-98C053BF0EF4}" type="pres">
      <dgm:prSet presAssocID="{F4987D44-532B-4AD5-A539-ADD700EF44A0}" presName="Name37" presStyleLbl="parChTrans1D2" presStyleIdx="0" presStyleCnt="6"/>
      <dgm:spPr/>
      <dgm:t>
        <a:bodyPr/>
        <a:lstStyle/>
        <a:p>
          <a:endParaRPr lang="sr-Latn-BA"/>
        </a:p>
      </dgm:t>
    </dgm:pt>
    <dgm:pt modelId="{CFD58A44-3C8F-4902-97A6-B8DA71CA917E}" type="pres">
      <dgm:prSet presAssocID="{ED946EFC-96F1-4FD0-B0F9-E08DB0A926FB}" presName="hierRoot2" presStyleCnt="0">
        <dgm:presLayoutVars>
          <dgm:hierBranch val="init"/>
        </dgm:presLayoutVars>
      </dgm:prSet>
      <dgm:spPr/>
    </dgm:pt>
    <dgm:pt modelId="{218515C2-6D30-497C-AAA6-41CF5E79C4A0}" type="pres">
      <dgm:prSet presAssocID="{ED946EFC-96F1-4FD0-B0F9-E08DB0A926FB}" presName="rootComposite" presStyleCnt="0"/>
      <dgm:spPr/>
    </dgm:pt>
    <dgm:pt modelId="{7158B4AE-EB32-4296-83BC-799AD786A733}" type="pres">
      <dgm:prSet presAssocID="{ED946EFC-96F1-4FD0-B0F9-E08DB0A926FB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A008781D-E944-4989-9407-10265453860C}" type="pres">
      <dgm:prSet presAssocID="{ED946EFC-96F1-4FD0-B0F9-E08DB0A926FB}" presName="rootConnector" presStyleLbl="node2" presStyleIdx="0" presStyleCnt="6"/>
      <dgm:spPr/>
      <dgm:t>
        <a:bodyPr/>
        <a:lstStyle/>
        <a:p>
          <a:endParaRPr lang="sr-Latn-BA"/>
        </a:p>
      </dgm:t>
    </dgm:pt>
    <dgm:pt modelId="{B1215285-3333-4098-8F1E-0FF20B03A9E3}" type="pres">
      <dgm:prSet presAssocID="{ED946EFC-96F1-4FD0-B0F9-E08DB0A926FB}" presName="hierChild4" presStyleCnt="0"/>
      <dgm:spPr/>
    </dgm:pt>
    <dgm:pt modelId="{7F7648C0-AEE9-4F53-A7F6-C18620C2D616}" type="pres">
      <dgm:prSet presAssocID="{ED946EFC-96F1-4FD0-B0F9-E08DB0A926FB}" presName="hierChild5" presStyleCnt="0"/>
      <dgm:spPr/>
    </dgm:pt>
    <dgm:pt modelId="{FB2773B9-4143-492C-BAC1-C83CF5A8C66D}" type="pres">
      <dgm:prSet presAssocID="{5EDE7F7A-8FC4-4A7A-AABC-DA1BDA041C2B}" presName="Name37" presStyleLbl="parChTrans1D2" presStyleIdx="1" presStyleCnt="6"/>
      <dgm:spPr/>
      <dgm:t>
        <a:bodyPr/>
        <a:lstStyle/>
        <a:p>
          <a:endParaRPr lang="sr-Latn-BA"/>
        </a:p>
      </dgm:t>
    </dgm:pt>
    <dgm:pt modelId="{DA7D5CC7-139A-4BDE-AAA3-546C9B0197E7}" type="pres">
      <dgm:prSet presAssocID="{E1F080CD-9AE5-48EE-A77A-ABAF27E2974F}" presName="hierRoot2" presStyleCnt="0">
        <dgm:presLayoutVars>
          <dgm:hierBranch val="init"/>
        </dgm:presLayoutVars>
      </dgm:prSet>
      <dgm:spPr/>
    </dgm:pt>
    <dgm:pt modelId="{24875E6C-0801-4A5B-8D15-E96FECA69922}" type="pres">
      <dgm:prSet presAssocID="{E1F080CD-9AE5-48EE-A77A-ABAF27E2974F}" presName="rootComposite" presStyleCnt="0"/>
      <dgm:spPr/>
    </dgm:pt>
    <dgm:pt modelId="{767820E4-07D8-42FD-8563-5CE1D94706DD}" type="pres">
      <dgm:prSet presAssocID="{E1F080CD-9AE5-48EE-A77A-ABAF27E2974F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82B2C3E9-2AD3-42F7-A99D-2C26EE3306C3}" type="pres">
      <dgm:prSet presAssocID="{E1F080CD-9AE5-48EE-A77A-ABAF27E2974F}" presName="rootConnector" presStyleLbl="node2" presStyleIdx="1" presStyleCnt="6"/>
      <dgm:spPr/>
      <dgm:t>
        <a:bodyPr/>
        <a:lstStyle/>
        <a:p>
          <a:endParaRPr lang="sr-Latn-BA"/>
        </a:p>
      </dgm:t>
    </dgm:pt>
    <dgm:pt modelId="{F8E6B966-81E3-4F0F-86B7-39A5AA20B199}" type="pres">
      <dgm:prSet presAssocID="{E1F080CD-9AE5-48EE-A77A-ABAF27E2974F}" presName="hierChild4" presStyleCnt="0"/>
      <dgm:spPr/>
    </dgm:pt>
    <dgm:pt modelId="{CDAB1228-FE44-49D1-A2FE-5961D400B5D8}" type="pres">
      <dgm:prSet presAssocID="{E1F080CD-9AE5-48EE-A77A-ABAF27E2974F}" presName="hierChild5" presStyleCnt="0"/>
      <dgm:spPr/>
    </dgm:pt>
    <dgm:pt modelId="{70617EC9-CD6A-41D0-B045-1431239473BE}" type="pres">
      <dgm:prSet presAssocID="{A4EA2D0E-7696-426E-A9E2-884AF76FB25D}" presName="Name111" presStyleLbl="parChTrans1D3" presStyleIdx="0" presStyleCnt="5"/>
      <dgm:spPr/>
      <dgm:t>
        <a:bodyPr/>
        <a:lstStyle/>
        <a:p>
          <a:endParaRPr lang="sr-Latn-BA"/>
        </a:p>
      </dgm:t>
    </dgm:pt>
    <dgm:pt modelId="{B3A1379B-7A04-4018-8EAE-22FD41987825}" type="pres">
      <dgm:prSet presAssocID="{FF6D22AE-DB7F-4A26-8C8A-602E9E64D307}" presName="hierRoot3" presStyleCnt="0">
        <dgm:presLayoutVars>
          <dgm:hierBranch val="init"/>
        </dgm:presLayoutVars>
      </dgm:prSet>
      <dgm:spPr/>
    </dgm:pt>
    <dgm:pt modelId="{5DB8A4EF-66F9-41BC-97F7-E8446C6D2049}" type="pres">
      <dgm:prSet presAssocID="{FF6D22AE-DB7F-4A26-8C8A-602E9E64D307}" presName="rootComposite3" presStyleCnt="0"/>
      <dgm:spPr/>
    </dgm:pt>
    <dgm:pt modelId="{81D52596-7C77-4D33-AE0C-962863411A61}" type="pres">
      <dgm:prSet presAssocID="{FF6D22AE-DB7F-4A26-8C8A-602E9E64D307}" presName="rootText3" presStyleLbl="asst2" presStyleIdx="0" presStyleCnt="5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1B5016FD-3204-4C2C-9CED-6A1CC908E44B}" type="pres">
      <dgm:prSet presAssocID="{FF6D22AE-DB7F-4A26-8C8A-602E9E64D307}" presName="rootConnector3" presStyleLbl="asst2" presStyleIdx="0" presStyleCnt="5"/>
      <dgm:spPr/>
      <dgm:t>
        <a:bodyPr/>
        <a:lstStyle/>
        <a:p>
          <a:endParaRPr lang="sr-Latn-BA"/>
        </a:p>
      </dgm:t>
    </dgm:pt>
    <dgm:pt modelId="{0B0CB9AF-0F1F-44C7-8C2D-E231ED611578}" type="pres">
      <dgm:prSet presAssocID="{FF6D22AE-DB7F-4A26-8C8A-602E9E64D307}" presName="hierChild6" presStyleCnt="0"/>
      <dgm:spPr/>
    </dgm:pt>
    <dgm:pt modelId="{6F91A178-517B-4C4E-AA4A-2C4747111960}" type="pres">
      <dgm:prSet presAssocID="{FF6D22AE-DB7F-4A26-8C8A-602E9E64D307}" presName="hierChild7" presStyleCnt="0"/>
      <dgm:spPr/>
    </dgm:pt>
    <dgm:pt modelId="{79E48DC6-B6F4-49BC-B0AE-29997E04DFDF}" type="pres">
      <dgm:prSet presAssocID="{5F6264D6-5E18-4BBF-80A3-3776357F1378}" presName="Name111" presStyleLbl="parChTrans1D3" presStyleIdx="1" presStyleCnt="5"/>
      <dgm:spPr/>
      <dgm:t>
        <a:bodyPr/>
        <a:lstStyle/>
        <a:p>
          <a:endParaRPr lang="sr-Latn-BA"/>
        </a:p>
      </dgm:t>
    </dgm:pt>
    <dgm:pt modelId="{5474A5D9-089F-4AA9-9200-8D3AAD8BC8D4}" type="pres">
      <dgm:prSet presAssocID="{5B1CB01D-F735-4563-BE98-7FC3DE36BA53}" presName="hierRoot3" presStyleCnt="0">
        <dgm:presLayoutVars>
          <dgm:hierBranch val="init"/>
        </dgm:presLayoutVars>
      </dgm:prSet>
      <dgm:spPr/>
    </dgm:pt>
    <dgm:pt modelId="{56F4CFB3-0E3B-4B05-BC6A-82D189108C9E}" type="pres">
      <dgm:prSet presAssocID="{5B1CB01D-F735-4563-BE98-7FC3DE36BA53}" presName="rootComposite3" presStyleCnt="0"/>
      <dgm:spPr/>
    </dgm:pt>
    <dgm:pt modelId="{866CCD78-EA3B-46E7-A222-7F21F7330B22}" type="pres">
      <dgm:prSet presAssocID="{5B1CB01D-F735-4563-BE98-7FC3DE36BA53}" presName="rootText3" presStyleLbl="asst2" presStyleIdx="1" presStyleCnt="5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0B046954-30CB-4B0E-89CC-A89F3D215C92}" type="pres">
      <dgm:prSet presAssocID="{5B1CB01D-F735-4563-BE98-7FC3DE36BA53}" presName="rootConnector3" presStyleLbl="asst2" presStyleIdx="1" presStyleCnt="5"/>
      <dgm:spPr/>
      <dgm:t>
        <a:bodyPr/>
        <a:lstStyle/>
        <a:p>
          <a:endParaRPr lang="sr-Latn-BA"/>
        </a:p>
      </dgm:t>
    </dgm:pt>
    <dgm:pt modelId="{156F0528-714D-4835-A687-8511CB0EE13F}" type="pres">
      <dgm:prSet presAssocID="{5B1CB01D-F735-4563-BE98-7FC3DE36BA53}" presName="hierChild6" presStyleCnt="0"/>
      <dgm:spPr/>
    </dgm:pt>
    <dgm:pt modelId="{929502E6-E4CD-4F3E-82EE-30394C48BD41}" type="pres">
      <dgm:prSet presAssocID="{5B1CB01D-F735-4563-BE98-7FC3DE36BA53}" presName="hierChild7" presStyleCnt="0"/>
      <dgm:spPr/>
    </dgm:pt>
    <dgm:pt modelId="{0C605903-4A52-4592-9266-7926D8F3B75F}" type="pres">
      <dgm:prSet presAssocID="{421B61CB-C0EB-4520-9EB2-AEF3258354A3}" presName="Name111" presStyleLbl="parChTrans1D3" presStyleIdx="2" presStyleCnt="5"/>
      <dgm:spPr/>
      <dgm:t>
        <a:bodyPr/>
        <a:lstStyle/>
        <a:p>
          <a:endParaRPr lang="sr-Latn-BA"/>
        </a:p>
      </dgm:t>
    </dgm:pt>
    <dgm:pt modelId="{42AAC90F-A9F7-4734-BF6E-8D688EDA1CB7}" type="pres">
      <dgm:prSet presAssocID="{77DCB012-A346-4520-99E9-50B4253FBE23}" presName="hierRoot3" presStyleCnt="0">
        <dgm:presLayoutVars>
          <dgm:hierBranch val="init"/>
        </dgm:presLayoutVars>
      </dgm:prSet>
      <dgm:spPr/>
    </dgm:pt>
    <dgm:pt modelId="{79279F4D-58F4-441A-B4B5-45512FB2AC21}" type="pres">
      <dgm:prSet presAssocID="{77DCB012-A346-4520-99E9-50B4253FBE23}" presName="rootComposite3" presStyleCnt="0"/>
      <dgm:spPr/>
    </dgm:pt>
    <dgm:pt modelId="{B6EDB4D1-E739-467A-9CFF-52527D3A327E}" type="pres">
      <dgm:prSet presAssocID="{77DCB012-A346-4520-99E9-50B4253FBE23}" presName="rootText3" presStyleLbl="asst2" presStyleIdx="2" presStyleCnt="5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32985ABC-F8B9-4E40-8BE5-CFD5F7CF1714}" type="pres">
      <dgm:prSet presAssocID="{77DCB012-A346-4520-99E9-50B4253FBE23}" presName="rootConnector3" presStyleLbl="asst2" presStyleIdx="2" presStyleCnt="5"/>
      <dgm:spPr/>
      <dgm:t>
        <a:bodyPr/>
        <a:lstStyle/>
        <a:p>
          <a:endParaRPr lang="sr-Latn-BA"/>
        </a:p>
      </dgm:t>
    </dgm:pt>
    <dgm:pt modelId="{51B0A3FC-8DAD-4F4D-BE54-228204840AE1}" type="pres">
      <dgm:prSet presAssocID="{77DCB012-A346-4520-99E9-50B4253FBE23}" presName="hierChild6" presStyleCnt="0"/>
      <dgm:spPr/>
    </dgm:pt>
    <dgm:pt modelId="{7A6E8B1E-BF4E-4A11-93DC-9C8C84648873}" type="pres">
      <dgm:prSet presAssocID="{77DCB012-A346-4520-99E9-50B4253FBE23}" presName="hierChild7" presStyleCnt="0"/>
      <dgm:spPr/>
    </dgm:pt>
    <dgm:pt modelId="{65287BA3-D721-4740-9001-527D93778768}" type="pres">
      <dgm:prSet presAssocID="{86F6E98A-E038-4757-9945-1A7AA9B1F86D}" presName="Name37" presStyleLbl="parChTrans1D2" presStyleIdx="2" presStyleCnt="6"/>
      <dgm:spPr/>
      <dgm:t>
        <a:bodyPr/>
        <a:lstStyle/>
        <a:p>
          <a:endParaRPr lang="sr-Latn-BA"/>
        </a:p>
      </dgm:t>
    </dgm:pt>
    <dgm:pt modelId="{40D72FB5-4EA1-483E-988C-155078FC74BB}" type="pres">
      <dgm:prSet presAssocID="{E957F389-ED96-4FDA-9C6C-33B9810672A3}" presName="hierRoot2" presStyleCnt="0">
        <dgm:presLayoutVars>
          <dgm:hierBranch val="init"/>
        </dgm:presLayoutVars>
      </dgm:prSet>
      <dgm:spPr/>
    </dgm:pt>
    <dgm:pt modelId="{A4EAC978-FF32-4B91-9F55-611B9AC34E35}" type="pres">
      <dgm:prSet presAssocID="{E957F389-ED96-4FDA-9C6C-33B9810672A3}" presName="rootComposite" presStyleCnt="0"/>
      <dgm:spPr/>
    </dgm:pt>
    <dgm:pt modelId="{F913BCA4-F3F8-4E19-8096-0E4B397F3FDC}" type="pres">
      <dgm:prSet presAssocID="{E957F389-ED96-4FDA-9C6C-33B9810672A3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39DE71CA-8B96-4A82-AB16-FC02FFA2C692}" type="pres">
      <dgm:prSet presAssocID="{E957F389-ED96-4FDA-9C6C-33B9810672A3}" presName="rootConnector" presStyleLbl="node2" presStyleIdx="2" presStyleCnt="6"/>
      <dgm:spPr/>
      <dgm:t>
        <a:bodyPr/>
        <a:lstStyle/>
        <a:p>
          <a:endParaRPr lang="sr-Latn-BA"/>
        </a:p>
      </dgm:t>
    </dgm:pt>
    <dgm:pt modelId="{DBDC3806-9C50-4793-9589-C9776893E6F6}" type="pres">
      <dgm:prSet presAssocID="{E957F389-ED96-4FDA-9C6C-33B9810672A3}" presName="hierChild4" presStyleCnt="0"/>
      <dgm:spPr/>
    </dgm:pt>
    <dgm:pt modelId="{661FE585-D218-4401-BFD5-16C9136F35FF}" type="pres">
      <dgm:prSet presAssocID="{E957F389-ED96-4FDA-9C6C-33B9810672A3}" presName="hierChild5" presStyleCnt="0"/>
      <dgm:spPr/>
    </dgm:pt>
    <dgm:pt modelId="{BF3C88D9-84D5-41A4-864F-1AF4FB9ECC4A}" type="pres">
      <dgm:prSet presAssocID="{D93EA9EF-741F-4A89-8113-35BAA9C5C84F}" presName="Name37" presStyleLbl="parChTrans1D2" presStyleIdx="3" presStyleCnt="6"/>
      <dgm:spPr/>
      <dgm:t>
        <a:bodyPr/>
        <a:lstStyle/>
        <a:p>
          <a:endParaRPr lang="sr-Latn-BA"/>
        </a:p>
      </dgm:t>
    </dgm:pt>
    <dgm:pt modelId="{C098F509-04D4-4F7C-B11D-E8487B8B869B}" type="pres">
      <dgm:prSet presAssocID="{0945AA4F-01CD-405A-84EA-E1FD03A95D05}" presName="hierRoot2" presStyleCnt="0">
        <dgm:presLayoutVars>
          <dgm:hierBranch val="init"/>
        </dgm:presLayoutVars>
      </dgm:prSet>
      <dgm:spPr/>
    </dgm:pt>
    <dgm:pt modelId="{F94D38CC-E35E-401A-8009-C52CF5A100AF}" type="pres">
      <dgm:prSet presAssocID="{0945AA4F-01CD-405A-84EA-E1FD03A95D05}" presName="rootComposite" presStyleCnt="0"/>
      <dgm:spPr/>
    </dgm:pt>
    <dgm:pt modelId="{BD494E15-5D6C-4ADB-9642-0523173D6CBA}" type="pres">
      <dgm:prSet presAssocID="{0945AA4F-01CD-405A-84EA-E1FD03A95D05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98F3F384-719F-4306-9754-3F5D41F901D8}" type="pres">
      <dgm:prSet presAssocID="{0945AA4F-01CD-405A-84EA-E1FD03A95D05}" presName="rootConnector" presStyleLbl="node2" presStyleIdx="3" presStyleCnt="6"/>
      <dgm:spPr/>
      <dgm:t>
        <a:bodyPr/>
        <a:lstStyle/>
        <a:p>
          <a:endParaRPr lang="sr-Latn-BA"/>
        </a:p>
      </dgm:t>
    </dgm:pt>
    <dgm:pt modelId="{5A608FD1-E8B5-4C3F-8FC2-9A0946216715}" type="pres">
      <dgm:prSet presAssocID="{0945AA4F-01CD-405A-84EA-E1FD03A95D05}" presName="hierChild4" presStyleCnt="0"/>
      <dgm:spPr/>
    </dgm:pt>
    <dgm:pt modelId="{688E5DC7-ACB8-41CE-919C-6E81945B0F2E}" type="pres">
      <dgm:prSet presAssocID="{0945AA4F-01CD-405A-84EA-E1FD03A95D05}" presName="hierChild5" presStyleCnt="0"/>
      <dgm:spPr/>
    </dgm:pt>
    <dgm:pt modelId="{BAF8BFFE-B33C-442C-8670-077582B63262}" type="pres">
      <dgm:prSet presAssocID="{47FBC58B-5BB8-40D8-AF56-18715A0EF7C7}" presName="Name37" presStyleLbl="parChTrans1D2" presStyleIdx="4" presStyleCnt="6"/>
      <dgm:spPr/>
      <dgm:t>
        <a:bodyPr/>
        <a:lstStyle/>
        <a:p>
          <a:endParaRPr lang="sr-Latn-BA"/>
        </a:p>
      </dgm:t>
    </dgm:pt>
    <dgm:pt modelId="{EF2BD12D-6BE9-4FF5-9096-4C7153811A07}" type="pres">
      <dgm:prSet presAssocID="{92ECC8C5-3CEE-4DCE-A5EB-B36537E28FCB}" presName="hierRoot2" presStyleCnt="0">
        <dgm:presLayoutVars>
          <dgm:hierBranch val="init"/>
        </dgm:presLayoutVars>
      </dgm:prSet>
      <dgm:spPr/>
    </dgm:pt>
    <dgm:pt modelId="{02DE8298-8ADE-40BD-B9DE-F6A5011C6AD6}" type="pres">
      <dgm:prSet presAssocID="{92ECC8C5-3CEE-4DCE-A5EB-B36537E28FCB}" presName="rootComposite" presStyleCnt="0"/>
      <dgm:spPr/>
    </dgm:pt>
    <dgm:pt modelId="{13ECF6A5-99D9-465B-AACD-32C0A87D490A}" type="pres">
      <dgm:prSet presAssocID="{92ECC8C5-3CEE-4DCE-A5EB-B36537E28FCB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130762D0-0B44-41D0-99EE-89B75A223433}" type="pres">
      <dgm:prSet presAssocID="{92ECC8C5-3CEE-4DCE-A5EB-B36537E28FCB}" presName="rootConnector" presStyleLbl="node2" presStyleIdx="4" presStyleCnt="6"/>
      <dgm:spPr/>
      <dgm:t>
        <a:bodyPr/>
        <a:lstStyle/>
        <a:p>
          <a:endParaRPr lang="sr-Latn-BA"/>
        </a:p>
      </dgm:t>
    </dgm:pt>
    <dgm:pt modelId="{7077CB67-0854-4CE8-A62B-668E793B2623}" type="pres">
      <dgm:prSet presAssocID="{92ECC8C5-3CEE-4DCE-A5EB-B36537E28FCB}" presName="hierChild4" presStyleCnt="0"/>
      <dgm:spPr/>
    </dgm:pt>
    <dgm:pt modelId="{E2CD9FAA-ABCC-4D84-966F-0A20160510B2}" type="pres">
      <dgm:prSet presAssocID="{92ECC8C5-3CEE-4DCE-A5EB-B36537E28FCB}" presName="hierChild5" presStyleCnt="0"/>
      <dgm:spPr/>
    </dgm:pt>
    <dgm:pt modelId="{2BAFBB02-B600-4FA9-A62A-EDC65852084E}" type="pres">
      <dgm:prSet presAssocID="{C49027BD-55B4-4FDA-9417-F5C187250003}" presName="Name37" presStyleLbl="parChTrans1D2" presStyleIdx="5" presStyleCnt="6"/>
      <dgm:spPr/>
      <dgm:t>
        <a:bodyPr/>
        <a:lstStyle/>
        <a:p>
          <a:endParaRPr lang="sr-Latn-BA"/>
        </a:p>
      </dgm:t>
    </dgm:pt>
    <dgm:pt modelId="{6F2E469D-AAC1-4AC5-9B63-814645494BEE}" type="pres">
      <dgm:prSet presAssocID="{E3781938-CBBC-4338-B0AA-CDA9D1EA6563}" presName="hierRoot2" presStyleCnt="0">
        <dgm:presLayoutVars>
          <dgm:hierBranch val="init"/>
        </dgm:presLayoutVars>
      </dgm:prSet>
      <dgm:spPr/>
    </dgm:pt>
    <dgm:pt modelId="{81CF075F-6288-469E-90E8-6F1772DAD06E}" type="pres">
      <dgm:prSet presAssocID="{E3781938-CBBC-4338-B0AA-CDA9D1EA6563}" presName="rootComposite" presStyleCnt="0"/>
      <dgm:spPr/>
    </dgm:pt>
    <dgm:pt modelId="{31B8CDD3-05FE-42D6-A3CE-8A4CA0F27C44}" type="pres">
      <dgm:prSet presAssocID="{E3781938-CBBC-4338-B0AA-CDA9D1EA656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0DB17BED-AFAA-4D12-960F-798437221D9A}" type="pres">
      <dgm:prSet presAssocID="{E3781938-CBBC-4338-B0AA-CDA9D1EA6563}" presName="rootConnector" presStyleLbl="node2" presStyleIdx="5" presStyleCnt="6"/>
      <dgm:spPr/>
      <dgm:t>
        <a:bodyPr/>
        <a:lstStyle/>
        <a:p>
          <a:endParaRPr lang="sr-Latn-BA"/>
        </a:p>
      </dgm:t>
    </dgm:pt>
    <dgm:pt modelId="{E09221DD-5F81-47B0-B7DA-7CC1DE0F2301}" type="pres">
      <dgm:prSet presAssocID="{E3781938-CBBC-4338-B0AA-CDA9D1EA6563}" presName="hierChild4" presStyleCnt="0"/>
      <dgm:spPr/>
    </dgm:pt>
    <dgm:pt modelId="{8CEA871C-C4F1-4106-ABAB-7EB9607B84AF}" type="pres">
      <dgm:prSet presAssocID="{E3781938-CBBC-4338-B0AA-CDA9D1EA6563}" presName="hierChild5" presStyleCnt="0"/>
      <dgm:spPr/>
    </dgm:pt>
    <dgm:pt modelId="{D3322AA1-3789-4CCE-93E1-7304566BEB86}" type="pres">
      <dgm:prSet presAssocID="{B9B0CE7A-4F12-4053-AD4A-0705E75E8D74}" presName="Name111" presStyleLbl="parChTrans1D3" presStyleIdx="3" presStyleCnt="5"/>
      <dgm:spPr/>
      <dgm:t>
        <a:bodyPr/>
        <a:lstStyle/>
        <a:p>
          <a:endParaRPr lang="sr-Latn-BA"/>
        </a:p>
      </dgm:t>
    </dgm:pt>
    <dgm:pt modelId="{14C3BC87-BB54-41EF-86EE-1C9157112A05}" type="pres">
      <dgm:prSet presAssocID="{A4021ED0-9088-47AD-BC06-35150F80F1F2}" presName="hierRoot3" presStyleCnt="0">
        <dgm:presLayoutVars>
          <dgm:hierBranch val="init"/>
        </dgm:presLayoutVars>
      </dgm:prSet>
      <dgm:spPr/>
    </dgm:pt>
    <dgm:pt modelId="{A8774996-0DAB-4937-B527-96FBF3BDAC80}" type="pres">
      <dgm:prSet presAssocID="{A4021ED0-9088-47AD-BC06-35150F80F1F2}" presName="rootComposite3" presStyleCnt="0"/>
      <dgm:spPr/>
    </dgm:pt>
    <dgm:pt modelId="{6F853DD5-CEE3-4A8B-AE28-5ECAA3E806CA}" type="pres">
      <dgm:prSet presAssocID="{A4021ED0-9088-47AD-BC06-35150F80F1F2}" presName="rootText3" presStyleLbl="asst2" presStyleIdx="3" presStyleCnt="5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82C35E92-AB0B-47D9-8416-E2609B71082A}" type="pres">
      <dgm:prSet presAssocID="{A4021ED0-9088-47AD-BC06-35150F80F1F2}" presName="rootConnector3" presStyleLbl="asst2" presStyleIdx="3" presStyleCnt="5"/>
      <dgm:spPr/>
      <dgm:t>
        <a:bodyPr/>
        <a:lstStyle/>
        <a:p>
          <a:endParaRPr lang="sr-Latn-BA"/>
        </a:p>
      </dgm:t>
    </dgm:pt>
    <dgm:pt modelId="{796019E2-76E1-4CA9-BC17-25B9F673219B}" type="pres">
      <dgm:prSet presAssocID="{A4021ED0-9088-47AD-BC06-35150F80F1F2}" presName="hierChild6" presStyleCnt="0"/>
      <dgm:spPr/>
    </dgm:pt>
    <dgm:pt modelId="{B398F4EF-C214-4D5E-9CD7-37D72F73E0E0}" type="pres">
      <dgm:prSet presAssocID="{A4021ED0-9088-47AD-BC06-35150F80F1F2}" presName="hierChild7" presStyleCnt="0"/>
      <dgm:spPr/>
    </dgm:pt>
    <dgm:pt modelId="{318EA07D-2100-4087-AEDA-6EA345DE05B0}" type="pres">
      <dgm:prSet presAssocID="{9B721373-A5D5-42EE-9404-7BAF8FDAA120}" presName="Name111" presStyleLbl="parChTrans1D3" presStyleIdx="4" presStyleCnt="5"/>
      <dgm:spPr/>
      <dgm:t>
        <a:bodyPr/>
        <a:lstStyle/>
        <a:p>
          <a:endParaRPr lang="sr-Latn-BA"/>
        </a:p>
      </dgm:t>
    </dgm:pt>
    <dgm:pt modelId="{98774D3F-C2FC-4143-A25A-2058F35378EA}" type="pres">
      <dgm:prSet presAssocID="{F0D02DEE-4339-4168-BF21-D2BBD3EAE68E}" presName="hierRoot3" presStyleCnt="0">
        <dgm:presLayoutVars>
          <dgm:hierBranch val="init"/>
        </dgm:presLayoutVars>
      </dgm:prSet>
      <dgm:spPr/>
    </dgm:pt>
    <dgm:pt modelId="{E726E989-F93C-40E3-8D55-071899DBB062}" type="pres">
      <dgm:prSet presAssocID="{F0D02DEE-4339-4168-BF21-D2BBD3EAE68E}" presName="rootComposite3" presStyleCnt="0"/>
      <dgm:spPr/>
    </dgm:pt>
    <dgm:pt modelId="{F97F1EF8-7CE8-4B9F-A3E5-767D1B5174BA}" type="pres">
      <dgm:prSet presAssocID="{F0D02DEE-4339-4168-BF21-D2BBD3EAE68E}" presName="rootText3" presStyleLbl="asst2" presStyleIdx="4" presStyleCnt="5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89D8ACFE-A66D-47CE-9BF5-BCCDB7D2079E}" type="pres">
      <dgm:prSet presAssocID="{F0D02DEE-4339-4168-BF21-D2BBD3EAE68E}" presName="rootConnector3" presStyleLbl="asst2" presStyleIdx="4" presStyleCnt="5"/>
      <dgm:spPr/>
      <dgm:t>
        <a:bodyPr/>
        <a:lstStyle/>
        <a:p>
          <a:endParaRPr lang="sr-Latn-BA"/>
        </a:p>
      </dgm:t>
    </dgm:pt>
    <dgm:pt modelId="{507EE70A-7EB7-41C7-A41B-346606E1DD10}" type="pres">
      <dgm:prSet presAssocID="{F0D02DEE-4339-4168-BF21-D2BBD3EAE68E}" presName="hierChild6" presStyleCnt="0"/>
      <dgm:spPr/>
    </dgm:pt>
    <dgm:pt modelId="{7F372454-F8F3-4B49-B41F-5CA399773987}" type="pres">
      <dgm:prSet presAssocID="{F0D02DEE-4339-4168-BF21-D2BBD3EAE68E}" presName="hierChild7" presStyleCnt="0"/>
      <dgm:spPr/>
    </dgm:pt>
    <dgm:pt modelId="{D98EA140-F68F-4D2E-AF6A-9477FBD63935}" type="pres">
      <dgm:prSet presAssocID="{A546C8F7-2C16-4465-8F04-C8EDC09AE46E}" presName="hierChild3" presStyleCnt="0"/>
      <dgm:spPr/>
    </dgm:pt>
  </dgm:ptLst>
  <dgm:cxnLst>
    <dgm:cxn modelId="{B5B5B08F-5BF0-4B6F-AE8B-5D315002E6E0}" srcId="{A546C8F7-2C16-4465-8F04-C8EDC09AE46E}" destId="{ED946EFC-96F1-4FD0-B0F9-E08DB0A926FB}" srcOrd="0" destOrd="0" parTransId="{F4987D44-532B-4AD5-A539-ADD700EF44A0}" sibTransId="{3E5409CB-113F-4633-924F-DF259AE1776D}"/>
    <dgm:cxn modelId="{78CEE8AB-09DF-43F1-AB59-163A3FADFA58}" type="presOf" srcId="{5F6264D6-5E18-4BBF-80A3-3776357F1378}" destId="{79E48DC6-B6F4-49BC-B0AE-29997E04DFDF}" srcOrd="0" destOrd="0" presId="urn:microsoft.com/office/officeart/2005/8/layout/orgChart1"/>
    <dgm:cxn modelId="{92BE1F37-9D65-436E-9662-81F39E08809F}" type="presOf" srcId="{D93EA9EF-741F-4A89-8113-35BAA9C5C84F}" destId="{BF3C88D9-84D5-41A4-864F-1AF4FB9ECC4A}" srcOrd="0" destOrd="0" presId="urn:microsoft.com/office/officeart/2005/8/layout/orgChart1"/>
    <dgm:cxn modelId="{64AAEFD8-CD51-4027-BA35-D834C970D449}" type="presOf" srcId="{E957F389-ED96-4FDA-9C6C-33B9810672A3}" destId="{39DE71CA-8B96-4A82-AB16-FC02FFA2C692}" srcOrd="1" destOrd="0" presId="urn:microsoft.com/office/officeart/2005/8/layout/orgChart1"/>
    <dgm:cxn modelId="{C7199FA7-2507-433C-95C0-EAEBF6ED594E}" type="presOf" srcId="{E1F080CD-9AE5-48EE-A77A-ABAF27E2974F}" destId="{82B2C3E9-2AD3-42F7-A99D-2C26EE3306C3}" srcOrd="1" destOrd="0" presId="urn:microsoft.com/office/officeart/2005/8/layout/orgChart1"/>
    <dgm:cxn modelId="{4F8A3381-D95B-479C-82F3-CBEC2C30C044}" type="presOf" srcId="{86F6E98A-E038-4757-9945-1A7AA9B1F86D}" destId="{65287BA3-D721-4740-9001-527D93778768}" srcOrd="0" destOrd="0" presId="urn:microsoft.com/office/officeart/2005/8/layout/orgChart1"/>
    <dgm:cxn modelId="{66FDED84-2CD3-41B0-B394-C07C318A4119}" type="presOf" srcId="{F0D02DEE-4339-4168-BF21-D2BBD3EAE68E}" destId="{F97F1EF8-7CE8-4B9F-A3E5-767D1B5174BA}" srcOrd="0" destOrd="0" presId="urn:microsoft.com/office/officeart/2005/8/layout/orgChart1"/>
    <dgm:cxn modelId="{5BAD87ED-5255-49A5-AC98-C2C9E6AA3B48}" type="presOf" srcId="{A546C8F7-2C16-4465-8F04-C8EDC09AE46E}" destId="{FB77DB79-5B89-4919-9DD8-32BF1A128865}" srcOrd="0" destOrd="0" presId="urn:microsoft.com/office/officeart/2005/8/layout/orgChart1"/>
    <dgm:cxn modelId="{21CDD8A0-07B2-4634-A6E6-B923C43EB0E6}" srcId="{A546C8F7-2C16-4465-8F04-C8EDC09AE46E}" destId="{E3781938-CBBC-4338-B0AA-CDA9D1EA6563}" srcOrd="5" destOrd="0" parTransId="{C49027BD-55B4-4FDA-9417-F5C187250003}" sibTransId="{B1C42EB0-6F25-4983-B40E-391BA73C020D}"/>
    <dgm:cxn modelId="{DE32122E-6CD5-4B0B-A25A-721F90FB38C0}" type="presOf" srcId="{0945AA4F-01CD-405A-84EA-E1FD03A95D05}" destId="{98F3F384-719F-4306-9754-3F5D41F901D8}" srcOrd="1" destOrd="0" presId="urn:microsoft.com/office/officeart/2005/8/layout/orgChart1"/>
    <dgm:cxn modelId="{1782D031-0B9C-44E9-A32D-5B7807C67B73}" type="presOf" srcId="{F0D02DEE-4339-4168-BF21-D2BBD3EAE68E}" destId="{89D8ACFE-A66D-47CE-9BF5-BCCDB7D2079E}" srcOrd="1" destOrd="0" presId="urn:microsoft.com/office/officeart/2005/8/layout/orgChart1"/>
    <dgm:cxn modelId="{9D28EDA9-E817-4CC5-A208-93EA5B50DAC0}" type="presOf" srcId="{E1F080CD-9AE5-48EE-A77A-ABAF27E2974F}" destId="{767820E4-07D8-42FD-8563-5CE1D94706DD}" srcOrd="0" destOrd="0" presId="urn:microsoft.com/office/officeart/2005/8/layout/orgChart1"/>
    <dgm:cxn modelId="{E4208DCF-AAE7-4131-806F-CDABDC0F0043}" srcId="{E3781938-CBBC-4338-B0AA-CDA9D1EA6563}" destId="{A4021ED0-9088-47AD-BC06-35150F80F1F2}" srcOrd="0" destOrd="0" parTransId="{B9B0CE7A-4F12-4053-AD4A-0705E75E8D74}" sibTransId="{25FB6AF9-9904-4D9C-9C32-8EF83DB22465}"/>
    <dgm:cxn modelId="{B09C2AC8-C0FB-4F7F-AEBB-91D5CA27D626}" srcId="{E3781938-CBBC-4338-B0AA-CDA9D1EA6563}" destId="{F0D02DEE-4339-4168-BF21-D2BBD3EAE68E}" srcOrd="1" destOrd="0" parTransId="{9B721373-A5D5-42EE-9404-7BAF8FDAA120}" sibTransId="{C17BFF94-E398-4B70-B89D-E76AE45A95CB}"/>
    <dgm:cxn modelId="{549511FC-DEA2-4369-B766-D4437E8A0FE0}" srcId="{A546C8F7-2C16-4465-8F04-C8EDC09AE46E}" destId="{E1F080CD-9AE5-48EE-A77A-ABAF27E2974F}" srcOrd="1" destOrd="0" parTransId="{5EDE7F7A-8FC4-4A7A-AABC-DA1BDA041C2B}" sibTransId="{3D53D6F2-951E-4F1C-80CA-E3EBD485FB87}"/>
    <dgm:cxn modelId="{FD2A8C64-BE99-44B6-93E8-A5F4294C7B2A}" type="presOf" srcId="{9B721373-A5D5-42EE-9404-7BAF8FDAA120}" destId="{318EA07D-2100-4087-AEDA-6EA345DE05B0}" srcOrd="0" destOrd="0" presId="urn:microsoft.com/office/officeart/2005/8/layout/orgChart1"/>
    <dgm:cxn modelId="{CE8D3FEF-84A1-4ABD-B980-88013891A19E}" type="presOf" srcId="{E3781938-CBBC-4338-B0AA-CDA9D1EA6563}" destId="{0DB17BED-AFAA-4D12-960F-798437221D9A}" srcOrd="1" destOrd="0" presId="urn:microsoft.com/office/officeart/2005/8/layout/orgChart1"/>
    <dgm:cxn modelId="{7E45F431-1B1A-4FB3-A816-242265D7575C}" srcId="{A1F668B1-C41C-45C3-80EC-7420FFE9C794}" destId="{A546C8F7-2C16-4465-8F04-C8EDC09AE46E}" srcOrd="0" destOrd="0" parTransId="{A3F19BB4-D336-4491-B25D-BAD31727B5BF}" sibTransId="{E67A5B04-5831-4246-928B-A68A9C2B20FD}"/>
    <dgm:cxn modelId="{87DA5458-B7FF-479B-9BCE-796D9ED86229}" type="presOf" srcId="{47FBC58B-5BB8-40D8-AF56-18715A0EF7C7}" destId="{BAF8BFFE-B33C-442C-8670-077582B63262}" srcOrd="0" destOrd="0" presId="urn:microsoft.com/office/officeart/2005/8/layout/orgChart1"/>
    <dgm:cxn modelId="{9F4A5065-E991-4336-A91D-97696EB1DC56}" type="presOf" srcId="{B9B0CE7A-4F12-4053-AD4A-0705E75E8D74}" destId="{D3322AA1-3789-4CCE-93E1-7304566BEB86}" srcOrd="0" destOrd="0" presId="urn:microsoft.com/office/officeart/2005/8/layout/orgChart1"/>
    <dgm:cxn modelId="{A946F360-C292-4EC0-94A9-EB6FBC0C2B24}" type="presOf" srcId="{5B1CB01D-F735-4563-BE98-7FC3DE36BA53}" destId="{0B046954-30CB-4B0E-89CC-A89F3D215C92}" srcOrd="1" destOrd="0" presId="urn:microsoft.com/office/officeart/2005/8/layout/orgChart1"/>
    <dgm:cxn modelId="{80998CAD-9DF1-4D1A-BF1C-09B79F18C3D0}" type="presOf" srcId="{C49027BD-55B4-4FDA-9417-F5C187250003}" destId="{2BAFBB02-B600-4FA9-A62A-EDC65852084E}" srcOrd="0" destOrd="0" presId="urn:microsoft.com/office/officeart/2005/8/layout/orgChart1"/>
    <dgm:cxn modelId="{6B286C60-F9FE-4A8A-8831-D2F18658DC52}" type="presOf" srcId="{0945AA4F-01CD-405A-84EA-E1FD03A95D05}" destId="{BD494E15-5D6C-4ADB-9642-0523173D6CBA}" srcOrd="0" destOrd="0" presId="urn:microsoft.com/office/officeart/2005/8/layout/orgChart1"/>
    <dgm:cxn modelId="{60FD4D1D-D388-4C3B-B884-2710D2F0DFD6}" type="presOf" srcId="{ED946EFC-96F1-4FD0-B0F9-E08DB0A926FB}" destId="{7158B4AE-EB32-4296-83BC-799AD786A733}" srcOrd="0" destOrd="0" presId="urn:microsoft.com/office/officeart/2005/8/layout/orgChart1"/>
    <dgm:cxn modelId="{6ACF2A4D-4D2B-481B-9FA5-3CB6E62C5F51}" type="presOf" srcId="{FF6D22AE-DB7F-4A26-8C8A-602E9E64D307}" destId="{81D52596-7C77-4D33-AE0C-962863411A61}" srcOrd="0" destOrd="0" presId="urn:microsoft.com/office/officeart/2005/8/layout/orgChart1"/>
    <dgm:cxn modelId="{81DA4A2B-1273-4B7C-85A7-F8518E6FB9CB}" type="presOf" srcId="{A4021ED0-9088-47AD-BC06-35150F80F1F2}" destId="{6F853DD5-CEE3-4A8B-AE28-5ECAA3E806CA}" srcOrd="0" destOrd="0" presId="urn:microsoft.com/office/officeart/2005/8/layout/orgChart1"/>
    <dgm:cxn modelId="{F9FBF487-273D-4D0E-9061-F084049B187F}" type="presOf" srcId="{5B1CB01D-F735-4563-BE98-7FC3DE36BA53}" destId="{866CCD78-EA3B-46E7-A222-7F21F7330B22}" srcOrd="0" destOrd="0" presId="urn:microsoft.com/office/officeart/2005/8/layout/orgChart1"/>
    <dgm:cxn modelId="{567B5275-2D7D-4555-B851-489BDFE0A07A}" type="presOf" srcId="{E957F389-ED96-4FDA-9C6C-33B9810672A3}" destId="{F913BCA4-F3F8-4E19-8096-0E4B397F3FDC}" srcOrd="0" destOrd="0" presId="urn:microsoft.com/office/officeart/2005/8/layout/orgChart1"/>
    <dgm:cxn modelId="{5C8F16EC-81AB-4716-8968-A937C66E81B8}" type="presOf" srcId="{77DCB012-A346-4520-99E9-50B4253FBE23}" destId="{32985ABC-F8B9-4E40-8BE5-CFD5F7CF1714}" srcOrd="1" destOrd="0" presId="urn:microsoft.com/office/officeart/2005/8/layout/orgChart1"/>
    <dgm:cxn modelId="{3451B5EA-20AF-4F9B-8B96-10DE1FF860DF}" srcId="{A546C8F7-2C16-4465-8F04-C8EDC09AE46E}" destId="{92ECC8C5-3CEE-4DCE-A5EB-B36537E28FCB}" srcOrd="4" destOrd="0" parTransId="{47FBC58B-5BB8-40D8-AF56-18715A0EF7C7}" sibTransId="{E955E8E7-4A71-4503-9CFF-003202C7345C}"/>
    <dgm:cxn modelId="{D6CF39CE-7C09-4E96-82DE-4F30155F3FBB}" type="presOf" srcId="{77DCB012-A346-4520-99E9-50B4253FBE23}" destId="{B6EDB4D1-E739-467A-9CFF-52527D3A327E}" srcOrd="0" destOrd="0" presId="urn:microsoft.com/office/officeart/2005/8/layout/orgChart1"/>
    <dgm:cxn modelId="{5639118C-CBA3-4C87-B38F-696B3E4D6BA5}" srcId="{E1F080CD-9AE5-48EE-A77A-ABAF27E2974F}" destId="{5B1CB01D-F735-4563-BE98-7FC3DE36BA53}" srcOrd="1" destOrd="0" parTransId="{5F6264D6-5E18-4BBF-80A3-3776357F1378}" sibTransId="{34601509-44D0-47F8-AD44-8BFF19D35E22}"/>
    <dgm:cxn modelId="{86FC8691-E041-41B3-BA40-6963FE944D68}" type="presOf" srcId="{FF6D22AE-DB7F-4A26-8C8A-602E9E64D307}" destId="{1B5016FD-3204-4C2C-9CED-6A1CC908E44B}" srcOrd="1" destOrd="0" presId="urn:microsoft.com/office/officeart/2005/8/layout/orgChart1"/>
    <dgm:cxn modelId="{D26EB789-6DAD-4739-902B-C9ACBF1055CD}" srcId="{E1F080CD-9AE5-48EE-A77A-ABAF27E2974F}" destId="{77DCB012-A346-4520-99E9-50B4253FBE23}" srcOrd="2" destOrd="0" parTransId="{421B61CB-C0EB-4520-9EB2-AEF3258354A3}" sibTransId="{0DD0926C-C073-4768-9266-11D385820F17}"/>
    <dgm:cxn modelId="{DB5655ED-DB39-494F-8049-79240A7C1D55}" type="presOf" srcId="{E3781938-CBBC-4338-B0AA-CDA9D1EA6563}" destId="{31B8CDD3-05FE-42D6-A3CE-8A4CA0F27C44}" srcOrd="0" destOrd="0" presId="urn:microsoft.com/office/officeart/2005/8/layout/orgChart1"/>
    <dgm:cxn modelId="{16833B23-2EBB-4732-BF6C-67A20CA44909}" srcId="{A546C8F7-2C16-4465-8F04-C8EDC09AE46E}" destId="{0945AA4F-01CD-405A-84EA-E1FD03A95D05}" srcOrd="3" destOrd="0" parTransId="{D93EA9EF-741F-4A89-8113-35BAA9C5C84F}" sibTransId="{BDE7FF99-5E4F-4C35-AB9B-84932A2EC31B}"/>
    <dgm:cxn modelId="{197A82A1-B5B8-46CE-9B81-69333D4AED15}" type="presOf" srcId="{A4EA2D0E-7696-426E-A9E2-884AF76FB25D}" destId="{70617EC9-CD6A-41D0-B045-1431239473BE}" srcOrd="0" destOrd="0" presId="urn:microsoft.com/office/officeart/2005/8/layout/orgChart1"/>
    <dgm:cxn modelId="{97DB8E0F-A826-4D08-AA0C-53491E969668}" type="presOf" srcId="{A4021ED0-9088-47AD-BC06-35150F80F1F2}" destId="{82C35E92-AB0B-47D9-8416-E2609B71082A}" srcOrd="1" destOrd="0" presId="urn:microsoft.com/office/officeart/2005/8/layout/orgChart1"/>
    <dgm:cxn modelId="{22642A69-9ED1-44CE-AEF4-3B8168B52983}" type="presOf" srcId="{5EDE7F7A-8FC4-4A7A-AABC-DA1BDA041C2B}" destId="{FB2773B9-4143-492C-BAC1-C83CF5A8C66D}" srcOrd="0" destOrd="0" presId="urn:microsoft.com/office/officeart/2005/8/layout/orgChart1"/>
    <dgm:cxn modelId="{837C7E52-5D11-48FA-B13F-7348592F669F}" type="presOf" srcId="{ED946EFC-96F1-4FD0-B0F9-E08DB0A926FB}" destId="{A008781D-E944-4989-9407-10265453860C}" srcOrd="1" destOrd="0" presId="urn:microsoft.com/office/officeart/2005/8/layout/orgChart1"/>
    <dgm:cxn modelId="{22288C99-B247-4386-8562-C1E9C64454F1}" type="presOf" srcId="{A1F668B1-C41C-45C3-80EC-7420FFE9C794}" destId="{55C1CEE2-6A9A-4754-9E66-2E0A93795B18}" srcOrd="0" destOrd="0" presId="urn:microsoft.com/office/officeart/2005/8/layout/orgChart1"/>
    <dgm:cxn modelId="{A20C2D43-F08A-4451-A0D1-7E96A31C3B76}" type="presOf" srcId="{92ECC8C5-3CEE-4DCE-A5EB-B36537E28FCB}" destId="{13ECF6A5-99D9-465B-AACD-32C0A87D490A}" srcOrd="0" destOrd="0" presId="urn:microsoft.com/office/officeart/2005/8/layout/orgChart1"/>
    <dgm:cxn modelId="{5D042129-4941-4E41-98EF-91A44780A7E3}" srcId="{E1F080CD-9AE5-48EE-A77A-ABAF27E2974F}" destId="{FF6D22AE-DB7F-4A26-8C8A-602E9E64D307}" srcOrd="0" destOrd="0" parTransId="{A4EA2D0E-7696-426E-A9E2-884AF76FB25D}" sibTransId="{3C0E5E5E-21B6-4DFD-A847-4F9B745CB9E5}"/>
    <dgm:cxn modelId="{CBFBC112-FB3C-4C43-B7E4-40360AE06813}" type="presOf" srcId="{F4987D44-532B-4AD5-A539-ADD700EF44A0}" destId="{8749B1A2-E02B-46AE-8026-98C053BF0EF4}" srcOrd="0" destOrd="0" presId="urn:microsoft.com/office/officeart/2005/8/layout/orgChart1"/>
    <dgm:cxn modelId="{EA547558-425B-4D5C-8EBC-A3099137A9AB}" type="presOf" srcId="{A546C8F7-2C16-4465-8F04-C8EDC09AE46E}" destId="{D4ACBACA-D0C9-4CDF-A50B-86795906934A}" srcOrd="1" destOrd="0" presId="urn:microsoft.com/office/officeart/2005/8/layout/orgChart1"/>
    <dgm:cxn modelId="{751A2710-BEA0-4996-BA75-C1A66AD8CE2F}" type="presOf" srcId="{92ECC8C5-3CEE-4DCE-A5EB-B36537E28FCB}" destId="{130762D0-0B44-41D0-99EE-89B75A223433}" srcOrd="1" destOrd="0" presId="urn:microsoft.com/office/officeart/2005/8/layout/orgChart1"/>
    <dgm:cxn modelId="{9358D4CC-71EA-4281-86CA-1B93B24CC28B}" srcId="{A546C8F7-2C16-4465-8F04-C8EDC09AE46E}" destId="{E957F389-ED96-4FDA-9C6C-33B9810672A3}" srcOrd="2" destOrd="0" parTransId="{86F6E98A-E038-4757-9945-1A7AA9B1F86D}" sibTransId="{60BF98F4-F8E1-431D-A918-AE44E1BC4940}"/>
    <dgm:cxn modelId="{06A3FE3C-8538-421F-8D75-9AB7C228B458}" type="presOf" srcId="{421B61CB-C0EB-4520-9EB2-AEF3258354A3}" destId="{0C605903-4A52-4592-9266-7926D8F3B75F}" srcOrd="0" destOrd="0" presId="urn:microsoft.com/office/officeart/2005/8/layout/orgChart1"/>
    <dgm:cxn modelId="{3DB365CA-B603-46EA-A478-6F285BE196F5}" type="presParOf" srcId="{55C1CEE2-6A9A-4754-9E66-2E0A93795B18}" destId="{14D585DC-84FD-4D55-8FCF-81A68ED68610}" srcOrd="0" destOrd="0" presId="urn:microsoft.com/office/officeart/2005/8/layout/orgChart1"/>
    <dgm:cxn modelId="{283F5CA9-D7E1-4FC4-BA00-AE2AF55A9BAF}" type="presParOf" srcId="{14D585DC-84FD-4D55-8FCF-81A68ED68610}" destId="{2251A221-F872-4FF0-9B4D-AA8F415EE44F}" srcOrd="0" destOrd="0" presId="urn:microsoft.com/office/officeart/2005/8/layout/orgChart1"/>
    <dgm:cxn modelId="{B27B1400-EC13-40C0-95F7-A32B5F838505}" type="presParOf" srcId="{2251A221-F872-4FF0-9B4D-AA8F415EE44F}" destId="{FB77DB79-5B89-4919-9DD8-32BF1A128865}" srcOrd="0" destOrd="0" presId="urn:microsoft.com/office/officeart/2005/8/layout/orgChart1"/>
    <dgm:cxn modelId="{CB0AC5A4-DC90-400D-8C65-ACFF013DC6C9}" type="presParOf" srcId="{2251A221-F872-4FF0-9B4D-AA8F415EE44F}" destId="{D4ACBACA-D0C9-4CDF-A50B-86795906934A}" srcOrd="1" destOrd="0" presId="urn:microsoft.com/office/officeart/2005/8/layout/orgChart1"/>
    <dgm:cxn modelId="{1E34880D-DB70-4872-808B-2D0113544EE8}" type="presParOf" srcId="{14D585DC-84FD-4D55-8FCF-81A68ED68610}" destId="{99D42C52-D2DC-4FB5-B98C-8E8E6DFD8BBE}" srcOrd="1" destOrd="0" presId="urn:microsoft.com/office/officeart/2005/8/layout/orgChart1"/>
    <dgm:cxn modelId="{14DFF7F9-AF6A-48E3-B11E-5CB4510BFADF}" type="presParOf" srcId="{99D42C52-D2DC-4FB5-B98C-8E8E6DFD8BBE}" destId="{8749B1A2-E02B-46AE-8026-98C053BF0EF4}" srcOrd="0" destOrd="0" presId="urn:microsoft.com/office/officeart/2005/8/layout/orgChart1"/>
    <dgm:cxn modelId="{00D6F523-F09B-42D3-8C14-3C29F17C6CC1}" type="presParOf" srcId="{99D42C52-D2DC-4FB5-B98C-8E8E6DFD8BBE}" destId="{CFD58A44-3C8F-4902-97A6-B8DA71CA917E}" srcOrd="1" destOrd="0" presId="urn:microsoft.com/office/officeart/2005/8/layout/orgChart1"/>
    <dgm:cxn modelId="{44F4349A-4ABF-4349-B13E-47782253E420}" type="presParOf" srcId="{CFD58A44-3C8F-4902-97A6-B8DA71CA917E}" destId="{218515C2-6D30-497C-AAA6-41CF5E79C4A0}" srcOrd="0" destOrd="0" presId="urn:microsoft.com/office/officeart/2005/8/layout/orgChart1"/>
    <dgm:cxn modelId="{AECD4E54-239B-40BC-ADCF-7A0DE2E0E92B}" type="presParOf" srcId="{218515C2-6D30-497C-AAA6-41CF5E79C4A0}" destId="{7158B4AE-EB32-4296-83BC-799AD786A733}" srcOrd="0" destOrd="0" presId="urn:microsoft.com/office/officeart/2005/8/layout/orgChart1"/>
    <dgm:cxn modelId="{D406EB78-83FC-471E-A6B2-22987D2F99D2}" type="presParOf" srcId="{218515C2-6D30-497C-AAA6-41CF5E79C4A0}" destId="{A008781D-E944-4989-9407-10265453860C}" srcOrd="1" destOrd="0" presId="urn:microsoft.com/office/officeart/2005/8/layout/orgChart1"/>
    <dgm:cxn modelId="{3A6439BC-5653-4D00-8E3A-9BD783ED1DA6}" type="presParOf" srcId="{CFD58A44-3C8F-4902-97A6-B8DA71CA917E}" destId="{B1215285-3333-4098-8F1E-0FF20B03A9E3}" srcOrd="1" destOrd="0" presId="urn:microsoft.com/office/officeart/2005/8/layout/orgChart1"/>
    <dgm:cxn modelId="{87BD2CAF-B89A-4B18-9EDE-C682D47A810D}" type="presParOf" srcId="{CFD58A44-3C8F-4902-97A6-B8DA71CA917E}" destId="{7F7648C0-AEE9-4F53-A7F6-C18620C2D616}" srcOrd="2" destOrd="0" presId="urn:microsoft.com/office/officeart/2005/8/layout/orgChart1"/>
    <dgm:cxn modelId="{185825EA-867A-4AEB-A287-F50B6F8C13A9}" type="presParOf" srcId="{99D42C52-D2DC-4FB5-B98C-8E8E6DFD8BBE}" destId="{FB2773B9-4143-492C-BAC1-C83CF5A8C66D}" srcOrd="2" destOrd="0" presId="urn:microsoft.com/office/officeart/2005/8/layout/orgChart1"/>
    <dgm:cxn modelId="{D865557B-805A-4D0A-8E9E-5E971F5B083F}" type="presParOf" srcId="{99D42C52-D2DC-4FB5-B98C-8E8E6DFD8BBE}" destId="{DA7D5CC7-139A-4BDE-AAA3-546C9B0197E7}" srcOrd="3" destOrd="0" presId="urn:microsoft.com/office/officeart/2005/8/layout/orgChart1"/>
    <dgm:cxn modelId="{B83525D0-011E-4616-A358-430511486EEE}" type="presParOf" srcId="{DA7D5CC7-139A-4BDE-AAA3-546C9B0197E7}" destId="{24875E6C-0801-4A5B-8D15-E96FECA69922}" srcOrd="0" destOrd="0" presId="urn:microsoft.com/office/officeart/2005/8/layout/orgChart1"/>
    <dgm:cxn modelId="{4418D4D6-5595-4D6D-975C-DFC07CABA20F}" type="presParOf" srcId="{24875E6C-0801-4A5B-8D15-E96FECA69922}" destId="{767820E4-07D8-42FD-8563-5CE1D94706DD}" srcOrd="0" destOrd="0" presId="urn:microsoft.com/office/officeart/2005/8/layout/orgChart1"/>
    <dgm:cxn modelId="{C3D4CD4D-247C-4CDA-9882-8AAF382CADCB}" type="presParOf" srcId="{24875E6C-0801-4A5B-8D15-E96FECA69922}" destId="{82B2C3E9-2AD3-42F7-A99D-2C26EE3306C3}" srcOrd="1" destOrd="0" presId="urn:microsoft.com/office/officeart/2005/8/layout/orgChart1"/>
    <dgm:cxn modelId="{90CEC0B6-7BE0-4BA2-B56D-1E328FE31D8A}" type="presParOf" srcId="{DA7D5CC7-139A-4BDE-AAA3-546C9B0197E7}" destId="{F8E6B966-81E3-4F0F-86B7-39A5AA20B199}" srcOrd="1" destOrd="0" presId="urn:microsoft.com/office/officeart/2005/8/layout/orgChart1"/>
    <dgm:cxn modelId="{61760652-C674-4050-856A-7432673FBC43}" type="presParOf" srcId="{DA7D5CC7-139A-4BDE-AAA3-546C9B0197E7}" destId="{CDAB1228-FE44-49D1-A2FE-5961D400B5D8}" srcOrd="2" destOrd="0" presId="urn:microsoft.com/office/officeart/2005/8/layout/orgChart1"/>
    <dgm:cxn modelId="{60576930-BAD1-4F60-BF9A-9DDFBEACE489}" type="presParOf" srcId="{CDAB1228-FE44-49D1-A2FE-5961D400B5D8}" destId="{70617EC9-CD6A-41D0-B045-1431239473BE}" srcOrd="0" destOrd="0" presId="urn:microsoft.com/office/officeart/2005/8/layout/orgChart1"/>
    <dgm:cxn modelId="{2EDA4B6C-915C-42EC-94F2-431520DCBE67}" type="presParOf" srcId="{CDAB1228-FE44-49D1-A2FE-5961D400B5D8}" destId="{B3A1379B-7A04-4018-8EAE-22FD41987825}" srcOrd="1" destOrd="0" presId="urn:microsoft.com/office/officeart/2005/8/layout/orgChart1"/>
    <dgm:cxn modelId="{97DA2340-E682-4BEA-8920-B2C07F3F9EB8}" type="presParOf" srcId="{B3A1379B-7A04-4018-8EAE-22FD41987825}" destId="{5DB8A4EF-66F9-41BC-97F7-E8446C6D2049}" srcOrd="0" destOrd="0" presId="urn:microsoft.com/office/officeart/2005/8/layout/orgChart1"/>
    <dgm:cxn modelId="{58C03377-C165-44AE-A133-7ABBBCC04E23}" type="presParOf" srcId="{5DB8A4EF-66F9-41BC-97F7-E8446C6D2049}" destId="{81D52596-7C77-4D33-AE0C-962863411A61}" srcOrd="0" destOrd="0" presId="urn:microsoft.com/office/officeart/2005/8/layout/orgChart1"/>
    <dgm:cxn modelId="{A0FB846E-C97B-4FAC-90F5-C51C45C3CAFE}" type="presParOf" srcId="{5DB8A4EF-66F9-41BC-97F7-E8446C6D2049}" destId="{1B5016FD-3204-4C2C-9CED-6A1CC908E44B}" srcOrd="1" destOrd="0" presId="urn:microsoft.com/office/officeart/2005/8/layout/orgChart1"/>
    <dgm:cxn modelId="{75818BE6-CCDE-425D-A8A7-52B8902F56B4}" type="presParOf" srcId="{B3A1379B-7A04-4018-8EAE-22FD41987825}" destId="{0B0CB9AF-0F1F-44C7-8C2D-E231ED611578}" srcOrd="1" destOrd="0" presId="urn:microsoft.com/office/officeart/2005/8/layout/orgChart1"/>
    <dgm:cxn modelId="{B0FEE56B-4E01-48E0-8369-32A9CCC10F2A}" type="presParOf" srcId="{B3A1379B-7A04-4018-8EAE-22FD41987825}" destId="{6F91A178-517B-4C4E-AA4A-2C4747111960}" srcOrd="2" destOrd="0" presId="urn:microsoft.com/office/officeart/2005/8/layout/orgChart1"/>
    <dgm:cxn modelId="{F8EA89FD-6CE9-4043-B947-AC136CDF79EB}" type="presParOf" srcId="{CDAB1228-FE44-49D1-A2FE-5961D400B5D8}" destId="{79E48DC6-B6F4-49BC-B0AE-29997E04DFDF}" srcOrd="2" destOrd="0" presId="urn:microsoft.com/office/officeart/2005/8/layout/orgChart1"/>
    <dgm:cxn modelId="{EF3A9B6C-B71C-4AD6-8FF3-830CAE23F355}" type="presParOf" srcId="{CDAB1228-FE44-49D1-A2FE-5961D400B5D8}" destId="{5474A5D9-089F-4AA9-9200-8D3AAD8BC8D4}" srcOrd="3" destOrd="0" presId="urn:microsoft.com/office/officeart/2005/8/layout/orgChart1"/>
    <dgm:cxn modelId="{05E514E0-13D7-4D7B-8566-B40565D67A18}" type="presParOf" srcId="{5474A5D9-089F-4AA9-9200-8D3AAD8BC8D4}" destId="{56F4CFB3-0E3B-4B05-BC6A-82D189108C9E}" srcOrd="0" destOrd="0" presId="urn:microsoft.com/office/officeart/2005/8/layout/orgChart1"/>
    <dgm:cxn modelId="{047FC743-978E-4254-BCC1-1C7B4E3D9A2B}" type="presParOf" srcId="{56F4CFB3-0E3B-4B05-BC6A-82D189108C9E}" destId="{866CCD78-EA3B-46E7-A222-7F21F7330B22}" srcOrd="0" destOrd="0" presId="urn:microsoft.com/office/officeart/2005/8/layout/orgChart1"/>
    <dgm:cxn modelId="{B32662BF-EC87-4539-B087-EEB5987208FF}" type="presParOf" srcId="{56F4CFB3-0E3B-4B05-BC6A-82D189108C9E}" destId="{0B046954-30CB-4B0E-89CC-A89F3D215C92}" srcOrd="1" destOrd="0" presId="urn:microsoft.com/office/officeart/2005/8/layout/orgChart1"/>
    <dgm:cxn modelId="{76BD3165-8A57-4594-B413-2EA0C6E38257}" type="presParOf" srcId="{5474A5D9-089F-4AA9-9200-8D3AAD8BC8D4}" destId="{156F0528-714D-4835-A687-8511CB0EE13F}" srcOrd="1" destOrd="0" presId="urn:microsoft.com/office/officeart/2005/8/layout/orgChart1"/>
    <dgm:cxn modelId="{BAD5F207-792C-42D3-8DEB-D4A362D863D4}" type="presParOf" srcId="{5474A5D9-089F-4AA9-9200-8D3AAD8BC8D4}" destId="{929502E6-E4CD-4F3E-82EE-30394C48BD41}" srcOrd="2" destOrd="0" presId="urn:microsoft.com/office/officeart/2005/8/layout/orgChart1"/>
    <dgm:cxn modelId="{40612215-1348-48DF-952F-2154ECBC3AA3}" type="presParOf" srcId="{CDAB1228-FE44-49D1-A2FE-5961D400B5D8}" destId="{0C605903-4A52-4592-9266-7926D8F3B75F}" srcOrd="4" destOrd="0" presId="urn:microsoft.com/office/officeart/2005/8/layout/orgChart1"/>
    <dgm:cxn modelId="{88E40D16-F3B9-4B90-A2E8-A0BB4E0D41CA}" type="presParOf" srcId="{CDAB1228-FE44-49D1-A2FE-5961D400B5D8}" destId="{42AAC90F-A9F7-4734-BF6E-8D688EDA1CB7}" srcOrd="5" destOrd="0" presId="urn:microsoft.com/office/officeart/2005/8/layout/orgChart1"/>
    <dgm:cxn modelId="{BF590D65-D647-46F0-9811-DCEF03509686}" type="presParOf" srcId="{42AAC90F-A9F7-4734-BF6E-8D688EDA1CB7}" destId="{79279F4D-58F4-441A-B4B5-45512FB2AC21}" srcOrd="0" destOrd="0" presId="urn:microsoft.com/office/officeart/2005/8/layout/orgChart1"/>
    <dgm:cxn modelId="{3466C065-0E1F-4A62-9C1A-238E0E155001}" type="presParOf" srcId="{79279F4D-58F4-441A-B4B5-45512FB2AC21}" destId="{B6EDB4D1-E739-467A-9CFF-52527D3A327E}" srcOrd="0" destOrd="0" presId="urn:microsoft.com/office/officeart/2005/8/layout/orgChart1"/>
    <dgm:cxn modelId="{0A8F0CA9-E436-4894-AD82-6C3F7D4BA276}" type="presParOf" srcId="{79279F4D-58F4-441A-B4B5-45512FB2AC21}" destId="{32985ABC-F8B9-4E40-8BE5-CFD5F7CF1714}" srcOrd="1" destOrd="0" presId="urn:microsoft.com/office/officeart/2005/8/layout/orgChart1"/>
    <dgm:cxn modelId="{3D5B2807-6996-4C1E-9369-00DC67DAC667}" type="presParOf" srcId="{42AAC90F-A9F7-4734-BF6E-8D688EDA1CB7}" destId="{51B0A3FC-8DAD-4F4D-BE54-228204840AE1}" srcOrd="1" destOrd="0" presId="urn:microsoft.com/office/officeart/2005/8/layout/orgChart1"/>
    <dgm:cxn modelId="{C52390BC-E252-45F5-A5B4-E1068604FE83}" type="presParOf" srcId="{42AAC90F-A9F7-4734-BF6E-8D688EDA1CB7}" destId="{7A6E8B1E-BF4E-4A11-93DC-9C8C84648873}" srcOrd="2" destOrd="0" presId="urn:microsoft.com/office/officeart/2005/8/layout/orgChart1"/>
    <dgm:cxn modelId="{384C33E3-873D-49E4-A6AF-3A155B6109C6}" type="presParOf" srcId="{99D42C52-D2DC-4FB5-B98C-8E8E6DFD8BBE}" destId="{65287BA3-D721-4740-9001-527D93778768}" srcOrd="4" destOrd="0" presId="urn:microsoft.com/office/officeart/2005/8/layout/orgChart1"/>
    <dgm:cxn modelId="{BCBB3347-DD5E-47D8-90D3-35666BF410D5}" type="presParOf" srcId="{99D42C52-D2DC-4FB5-B98C-8E8E6DFD8BBE}" destId="{40D72FB5-4EA1-483E-988C-155078FC74BB}" srcOrd="5" destOrd="0" presId="urn:microsoft.com/office/officeart/2005/8/layout/orgChart1"/>
    <dgm:cxn modelId="{D6443209-9D1A-42D8-9135-4B4C3D863842}" type="presParOf" srcId="{40D72FB5-4EA1-483E-988C-155078FC74BB}" destId="{A4EAC978-FF32-4B91-9F55-611B9AC34E35}" srcOrd="0" destOrd="0" presId="urn:microsoft.com/office/officeart/2005/8/layout/orgChart1"/>
    <dgm:cxn modelId="{631C3760-E2DC-4229-B1DD-66DD253AF44B}" type="presParOf" srcId="{A4EAC978-FF32-4B91-9F55-611B9AC34E35}" destId="{F913BCA4-F3F8-4E19-8096-0E4B397F3FDC}" srcOrd="0" destOrd="0" presId="urn:microsoft.com/office/officeart/2005/8/layout/orgChart1"/>
    <dgm:cxn modelId="{2AB2A73E-6D62-41C4-A2AB-06E922ED00B7}" type="presParOf" srcId="{A4EAC978-FF32-4B91-9F55-611B9AC34E35}" destId="{39DE71CA-8B96-4A82-AB16-FC02FFA2C692}" srcOrd="1" destOrd="0" presId="urn:microsoft.com/office/officeart/2005/8/layout/orgChart1"/>
    <dgm:cxn modelId="{3931E69E-4B18-41F4-A6E7-8143904A1387}" type="presParOf" srcId="{40D72FB5-4EA1-483E-988C-155078FC74BB}" destId="{DBDC3806-9C50-4793-9589-C9776893E6F6}" srcOrd="1" destOrd="0" presId="urn:microsoft.com/office/officeart/2005/8/layout/orgChart1"/>
    <dgm:cxn modelId="{63841AF7-FF26-4E90-B01C-A0381394590A}" type="presParOf" srcId="{40D72FB5-4EA1-483E-988C-155078FC74BB}" destId="{661FE585-D218-4401-BFD5-16C9136F35FF}" srcOrd="2" destOrd="0" presId="urn:microsoft.com/office/officeart/2005/8/layout/orgChart1"/>
    <dgm:cxn modelId="{EAE9B2AF-7454-41CE-81C3-83959D034068}" type="presParOf" srcId="{99D42C52-D2DC-4FB5-B98C-8E8E6DFD8BBE}" destId="{BF3C88D9-84D5-41A4-864F-1AF4FB9ECC4A}" srcOrd="6" destOrd="0" presId="urn:microsoft.com/office/officeart/2005/8/layout/orgChart1"/>
    <dgm:cxn modelId="{509EC9B1-96CE-4DE2-B186-122AF8B04C31}" type="presParOf" srcId="{99D42C52-D2DC-4FB5-B98C-8E8E6DFD8BBE}" destId="{C098F509-04D4-4F7C-B11D-E8487B8B869B}" srcOrd="7" destOrd="0" presId="urn:microsoft.com/office/officeart/2005/8/layout/orgChart1"/>
    <dgm:cxn modelId="{E21AD086-0659-48A2-A8C4-52BBC2ED03E8}" type="presParOf" srcId="{C098F509-04D4-4F7C-B11D-E8487B8B869B}" destId="{F94D38CC-E35E-401A-8009-C52CF5A100AF}" srcOrd="0" destOrd="0" presId="urn:microsoft.com/office/officeart/2005/8/layout/orgChart1"/>
    <dgm:cxn modelId="{B81F5E61-45C9-43A4-AB68-F0E29924D4B8}" type="presParOf" srcId="{F94D38CC-E35E-401A-8009-C52CF5A100AF}" destId="{BD494E15-5D6C-4ADB-9642-0523173D6CBA}" srcOrd="0" destOrd="0" presId="urn:microsoft.com/office/officeart/2005/8/layout/orgChart1"/>
    <dgm:cxn modelId="{17690C78-57D2-4F49-A2B5-7BDEDBF53116}" type="presParOf" srcId="{F94D38CC-E35E-401A-8009-C52CF5A100AF}" destId="{98F3F384-719F-4306-9754-3F5D41F901D8}" srcOrd="1" destOrd="0" presId="urn:microsoft.com/office/officeart/2005/8/layout/orgChart1"/>
    <dgm:cxn modelId="{1B3764FC-1C16-49DE-8699-E6E77F9E3291}" type="presParOf" srcId="{C098F509-04D4-4F7C-B11D-E8487B8B869B}" destId="{5A608FD1-E8B5-4C3F-8FC2-9A0946216715}" srcOrd="1" destOrd="0" presId="urn:microsoft.com/office/officeart/2005/8/layout/orgChart1"/>
    <dgm:cxn modelId="{2304BACD-5DD1-4EDD-8423-16B95C4529AF}" type="presParOf" srcId="{C098F509-04D4-4F7C-B11D-E8487B8B869B}" destId="{688E5DC7-ACB8-41CE-919C-6E81945B0F2E}" srcOrd="2" destOrd="0" presId="urn:microsoft.com/office/officeart/2005/8/layout/orgChart1"/>
    <dgm:cxn modelId="{03DFCBE4-70A0-403B-BF87-B493C3DD87AD}" type="presParOf" srcId="{99D42C52-D2DC-4FB5-B98C-8E8E6DFD8BBE}" destId="{BAF8BFFE-B33C-442C-8670-077582B63262}" srcOrd="8" destOrd="0" presId="urn:microsoft.com/office/officeart/2005/8/layout/orgChart1"/>
    <dgm:cxn modelId="{B76A0787-576D-4FB2-9B48-D773134E4C59}" type="presParOf" srcId="{99D42C52-D2DC-4FB5-B98C-8E8E6DFD8BBE}" destId="{EF2BD12D-6BE9-4FF5-9096-4C7153811A07}" srcOrd="9" destOrd="0" presId="urn:microsoft.com/office/officeart/2005/8/layout/orgChart1"/>
    <dgm:cxn modelId="{81D88CFD-F6EE-4C99-81F9-D7B0008B9345}" type="presParOf" srcId="{EF2BD12D-6BE9-4FF5-9096-4C7153811A07}" destId="{02DE8298-8ADE-40BD-B9DE-F6A5011C6AD6}" srcOrd="0" destOrd="0" presId="urn:microsoft.com/office/officeart/2005/8/layout/orgChart1"/>
    <dgm:cxn modelId="{75F12472-FEDA-4847-922F-4DCA0EE3CB2C}" type="presParOf" srcId="{02DE8298-8ADE-40BD-B9DE-F6A5011C6AD6}" destId="{13ECF6A5-99D9-465B-AACD-32C0A87D490A}" srcOrd="0" destOrd="0" presId="urn:microsoft.com/office/officeart/2005/8/layout/orgChart1"/>
    <dgm:cxn modelId="{573ACBB6-1796-4240-8133-807FB64F1828}" type="presParOf" srcId="{02DE8298-8ADE-40BD-B9DE-F6A5011C6AD6}" destId="{130762D0-0B44-41D0-99EE-89B75A223433}" srcOrd="1" destOrd="0" presId="urn:microsoft.com/office/officeart/2005/8/layout/orgChart1"/>
    <dgm:cxn modelId="{5C4BB3B7-2E24-426F-9F35-9A171BDA33D5}" type="presParOf" srcId="{EF2BD12D-6BE9-4FF5-9096-4C7153811A07}" destId="{7077CB67-0854-4CE8-A62B-668E793B2623}" srcOrd="1" destOrd="0" presId="urn:microsoft.com/office/officeart/2005/8/layout/orgChart1"/>
    <dgm:cxn modelId="{4531BD1B-2B46-4A17-98C5-66CFAFAA7E25}" type="presParOf" srcId="{EF2BD12D-6BE9-4FF5-9096-4C7153811A07}" destId="{E2CD9FAA-ABCC-4D84-966F-0A20160510B2}" srcOrd="2" destOrd="0" presId="urn:microsoft.com/office/officeart/2005/8/layout/orgChart1"/>
    <dgm:cxn modelId="{EDF8C235-9B90-4529-9221-757EC74CEEA0}" type="presParOf" srcId="{99D42C52-D2DC-4FB5-B98C-8E8E6DFD8BBE}" destId="{2BAFBB02-B600-4FA9-A62A-EDC65852084E}" srcOrd="10" destOrd="0" presId="urn:microsoft.com/office/officeart/2005/8/layout/orgChart1"/>
    <dgm:cxn modelId="{BFA59065-0123-4977-940D-CC24AC4B031E}" type="presParOf" srcId="{99D42C52-D2DC-4FB5-B98C-8E8E6DFD8BBE}" destId="{6F2E469D-AAC1-4AC5-9B63-814645494BEE}" srcOrd="11" destOrd="0" presId="urn:microsoft.com/office/officeart/2005/8/layout/orgChart1"/>
    <dgm:cxn modelId="{97F47EA5-F391-4358-9CCE-1264C472A202}" type="presParOf" srcId="{6F2E469D-AAC1-4AC5-9B63-814645494BEE}" destId="{81CF075F-6288-469E-90E8-6F1772DAD06E}" srcOrd="0" destOrd="0" presId="urn:microsoft.com/office/officeart/2005/8/layout/orgChart1"/>
    <dgm:cxn modelId="{4DEF9FB7-D876-41B4-A2E8-9390F3F09FFA}" type="presParOf" srcId="{81CF075F-6288-469E-90E8-6F1772DAD06E}" destId="{31B8CDD3-05FE-42D6-A3CE-8A4CA0F27C44}" srcOrd="0" destOrd="0" presId="urn:microsoft.com/office/officeart/2005/8/layout/orgChart1"/>
    <dgm:cxn modelId="{D189AC3F-1E64-49A9-8EF6-1B1EDE5A7D52}" type="presParOf" srcId="{81CF075F-6288-469E-90E8-6F1772DAD06E}" destId="{0DB17BED-AFAA-4D12-960F-798437221D9A}" srcOrd="1" destOrd="0" presId="urn:microsoft.com/office/officeart/2005/8/layout/orgChart1"/>
    <dgm:cxn modelId="{90619848-BFFE-4C26-86DB-57E01248A35B}" type="presParOf" srcId="{6F2E469D-AAC1-4AC5-9B63-814645494BEE}" destId="{E09221DD-5F81-47B0-B7DA-7CC1DE0F2301}" srcOrd="1" destOrd="0" presId="urn:microsoft.com/office/officeart/2005/8/layout/orgChart1"/>
    <dgm:cxn modelId="{9094782F-258D-483B-85A6-824C377FFDF2}" type="presParOf" srcId="{6F2E469D-AAC1-4AC5-9B63-814645494BEE}" destId="{8CEA871C-C4F1-4106-ABAB-7EB9607B84AF}" srcOrd="2" destOrd="0" presId="urn:microsoft.com/office/officeart/2005/8/layout/orgChart1"/>
    <dgm:cxn modelId="{97423D2C-7F00-4BE8-8FD9-530A92FBD8A4}" type="presParOf" srcId="{8CEA871C-C4F1-4106-ABAB-7EB9607B84AF}" destId="{D3322AA1-3789-4CCE-93E1-7304566BEB86}" srcOrd="0" destOrd="0" presId="urn:microsoft.com/office/officeart/2005/8/layout/orgChart1"/>
    <dgm:cxn modelId="{CAA7DB14-B3B1-4A2D-BE5B-5F08AFC4677D}" type="presParOf" srcId="{8CEA871C-C4F1-4106-ABAB-7EB9607B84AF}" destId="{14C3BC87-BB54-41EF-86EE-1C9157112A05}" srcOrd="1" destOrd="0" presId="urn:microsoft.com/office/officeart/2005/8/layout/orgChart1"/>
    <dgm:cxn modelId="{1CD50093-F662-4FE9-A9D7-11A23076C577}" type="presParOf" srcId="{14C3BC87-BB54-41EF-86EE-1C9157112A05}" destId="{A8774996-0DAB-4937-B527-96FBF3BDAC80}" srcOrd="0" destOrd="0" presId="urn:microsoft.com/office/officeart/2005/8/layout/orgChart1"/>
    <dgm:cxn modelId="{E7DB0DFE-6F56-4A4B-AD5E-A378E876EA97}" type="presParOf" srcId="{A8774996-0DAB-4937-B527-96FBF3BDAC80}" destId="{6F853DD5-CEE3-4A8B-AE28-5ECAA3E806CA}" srcOrd="0" destOrd="0" presId="urn:microsoft.com/office/officeart/2005/8/layout/orgChart1"/>
    <dgm:cxn modelId="{72AC85C4-5C98-4A68-BB4B-FC645F9F00FF}" type="presParOf" srcId="{A8774996-0DAB-4937-B527-96FBF3BDAC80}" destId="{82C35E92-AB0B-47D9-8416-E2609B71082A}" srcOrd="1" destOrd="0" presId="urn:microsoft.com/office/officeart/2005/8/layout/orgChart1"/>
    <dgm:cxn modelId="{7EBA7755-D8D9-4E1F-A3E9-F832ECA7ECD0}" type="presParOf" srcId="{14C3BC87-BB54-41EF-86EE-1C9157112A05}" destId="{796019E2-76E1-4CA9-BC17-25B9F673219B}" srcOrd="1" destOrd="0" presId="urn:microsoft.com/office/officeart/2005/8/layout/orgChart1"/>
    <dgm:cxn modelId="{6EEA3B2D-4ED8-4366-84C9-1B90CC1D8B00}" type="presParOf" srcId="{14C3BC87-BB54-41EF-86EE-1C9157112A05}" destId="{B398F4EF-C214-4D5E-9CD7-37D72F73E0E0}" srcOrd="2" destOrd="0" presId="urn:microsoft.com/office/officeart/2005/8/layout/orgChart1"/>
    <dgm:cxn modelId="{3B8F9910-B931-446B-8DB3-F90EADAA26A7}" type="presParOf" srcId="{8CEA871C-C4F1-4106-ABAB-7EB9607B84AF}" destId="{318EA07D-2100-4087-AEDA-6EA345DE05B0}" srcOrd="2" destOrd="0" presId="urn:microsoft.com/office/officeart/2005/8/layout/orgChart1"/>
    <dgm:cxn modelId="{4F3E5237-F560-49DF-8391-67D8D9B129FE}" type="presParOf" srcId="{8CEA871C-C4F1-4106-ABAB-7EB9607B84AF}" destId="{98774D3F-C2FC-4143-A25A-2058F35378EA}" srcOrd="3" destOrd="0" presId="urn:microsoft.com/office/officeart/2005/8/layout/orgChart1"/>
    <dgm:cxn modelId="{C2EBEF75-5291-4AC2-A748-589884F0B7D0}" type="presParOf" srcId="{98774D3F-C2FC-4143-A25A-2058F35378EA}" destId="{E726E989-F93C-40E3-8D55-071899DBB062}" srcOrd="0" destOrd="0" presId="urn:microsoft.com/office/officeart/2005/8/layout/orgChart1"/>
    <dgm:cxn modelId="{671992F9-BF82-4A07-AF7E-D004056CF8DC}" type="presParOf" srcId="{E726E989-F93C-40E3-8D55-071899DBB062}" destId="{F97F1EF8-7CE8-4B9F-A3E5-767D1B5174BA}" srcOrd="0" destOrd="0" presId="urn:microsoft.com/office/officeart/2005/8/layout/orgChart1"/>
    <dgm:cxn modelId="{69A3AA61-96CE-4356-82DE-B3B111B248C9}" type="presParOf" srcId="{E726E989-F93C-40E3-8D55-071899DBB062}" destId="{89D8ACFE-A66D-47CE-9BF5-BCCDB7D2079E}" srcOrd="1" destOrd="0" presId="urn:microsoft.com/office/officeart/2005/8/layout/orgChart1"/>
    <dgm:cxn modelId="{A40ECD52-AA8D-4257-92A4-60C613C1E9CD}" type="presParOf" srcId="{98774D3F-C2FC-4143-A25A-2058F35378EA}" destId="{507EE70A-7EB7-41C7-A41B-346606E1DD10}" srcOrd="1" destOrd="0" presId="urn:microsoft.com/office/officeart/2005/8/layout/orgChart1"/>
    <dgm:cxn modelId="{F1AA05BE-1D1D-4722-9A6D-ACBCDC0139A8}" type="presParOf" srcId="{98774D3F-C2FC-4143-A25A-2058F35378EA}" destId="{7F372454-F8F3-4B49-B41F-5CA399773987}" srcOrd="2" destOrd="0" presId="urn:microsoft.com/office/officeart/2005/8/layout/orgChart1"/>
    <dgm:cxn modelId="{6AF46107-A4DC-4050-9743-151A0C34F1CA}" type="presParOf" srcId="{14D585DC-84FD-4D55-8FCF-81A68ED68610}" destId="{D98EA140-F68F-4D2E-AF6A-9477FBD6393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CC94EB-D833-4A6F-9CA7-966F986B0763}">
      <dsp:nvSpPr>
        <dsp:cNvPr id="0" name=""/>
        <dsp:cNvSpPr/>
      </dsp:nvSpPr>
      <dsp:spPr>
        <a:xfrm>
          <a:off x="6349" y="1863989"/>
          <a:ext cx="3381375" cy="1690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4500" kern="1200" dirty="0"/>
            <a:t>Софтвер</a:t>
          </a:r>
          <a:endParaRPr lang="sr-Latn-BA" sz="4500" kern="1200" dirty="0"/>
        </a:p>
      </dsp:txBody>
      <dsp:txXfrm>
        <a:off x="6349" y="1863989"/>
        <a:ext cx="3381375" cy="1690687"/>
      </dsp:txXfrm>
    </dsp:sp>
    <dsp:sp modelId="{E3101D2F-1311-4C49-A5CE-865D969B1A6E}">
      <dsp:nvSpPr>
        <dsp:cNvPr id="0" name=""/>
        <dsp:cNvSpPr/>
      </dsp:nvSpPr>
      <dsp:spPr>
        <a:xfrm rot="19457599">
          <a:off x="3231164" y="2195179"/>
          <a:ext cx="1665670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8081"/>
              </a:moveTo>
              <a:lnTo>
                <a:pt x="1665670" y="280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BA" sz="500" kern="1200"/>
        </a:p>
      </dsp:txBody>
      <dsp:txXfrm rot="19457599">
        <a:off x="4022358" y="2181619"/>
        <a:ext cx="83283" cy="83283"/>
      </dsp:txXfrm>
    </dsp:sp>
    <dsp:sp modelId="{0309E3B6-49C7-482A-96BF-998649578224}">
      <dsp:nvSpPr>
        <dsp:cNvPr id="0" name=""/>
        <dsp:cNvSpPr/>
      </dsp:nvSpPr>
      <dsp:spPr>
        <a:xfrm>
          <a:off x="4740275" y="891844"/>
          <a:ext cx="3381375" cy="1690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4500" kern="1200" dirty="0"/>
            <a:t>Апликативни</a:t>
          </a:r>
          <a:endParaRPr lang="sr-Latn-BA" sz="4500" kern="1200" dirty="0"/>
        </a:p>
      </dsp:txBody>
      <dsp:txXfrm>
        <a:off x="4740275" y="891844"/>
        <a:ext cx="3381375" cy="1690687"/>
      </dsp:txXfrm>
    </dsp:sp>
    <dsp:sp modelId="{3473AD8F-25F9-4D42-BF2E-6B406AD735F7}">
      <dsp:nvSpPr>
        <dsp:cNvPr id="0" name=""/>
        <dsp:cNvSpPr/>
      </dsp:nvSpPr>
      <dsp:spPr>
        <a:xfrm rot="2142401">
          <a:off x="3231164" y="3167325"/>
          <a:ext cx="1665670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8081"/>
              </a:moveTo>
              <a:lnTo>
                <a:pt x="1665670" y="280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BA" sz="500" kern="1200"/>
        </a:p>
      </dsp:txBody>
      <dsp:txXfrm rot="2142401">
        <a:off x="4022358" y="3153764"/>
        <a:ext cx="83283" cy="83283"/>
      </dsp:txXfrm>
    </dsp:sp>
    <dsp:sp modelId="{94E141C0-AF02-428D-B496-C6D2F27098C7}">
      <dsp:nvSpPr>
        <dsp:cNvPr id="0" name=""/>
        <dsp:cNvSpPr/>
      </dsp:nvSpPr>
      <dsp:spPr>
        <a:xfrm>
          <a:off x="4740275" y="2836135"/>
          <a:ext cx="3381375" cy="1690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4500" kern="1200" dirty="0"/>
            <a:t>Системски</a:t>
          </a:r>
          <a:endParaRPr lang="sr-Latn-BA" sz="4500" kern="1200" dirty="0"/>
        </a:p>
      </dsp:txBody>
      <dsp:txXfrm>
        <a:off x="4740275" y="2836135"/>
        <a:ext cx="3381375" cy="16906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8EA07D-2100-4087-AEDA-6EA345DE05B0}">
      <dsp:nvSpPr>
        <dsp:cNvPr id="0" name=""/>
        <dsp:cNvSpPr/>
      </dsp:nvSpPr>
      <dsp:spPr>
        <a:xfrm>
          <a:off x="9666500" y="2980260"/>
          <a:ext cx="154946" cy="678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8813"/>
              </a:lnTo>
              <a:lnTo>
                <a:pt x="154946" y="67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22AA1-3789-4CCE-93E1-7304566BEB86}">
      <dsp:nvSpPr>
        <dsp:cNvPr id="0" name=""/>
        <dsp:cNvSpPr/>
      </dsp:nvSpPr>
      <dsp:spPr>
        <a:xfrm>
          <a:off x="9511553" y="2980260"/>
          <a:ext cx="154946" cy="678813"/>
        </a:xfrm>
        <a:custGeom>
          <a:avLst/>
          <a:gdLst/>
          <a:ahLst/>
          <a:cxnLst/>
          <a:rect l="0" t="0" r="0" b="0"/>
          <a:pathLst>
            <a:path>
              <a:moveTo>
                <a:pt x="154946" y="0"/>
              </a:moveTo>
              <a:lnTo>
                <a:pt x="154946" y="678813"/>
              </a:lnTo>
              <a:lnTo>
                <a:pt x="0" y="67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FBB02-B600-4FA9-A62A-EDC65852084E}">
      <dsp:nvSpPr>
        <dsp:cNvPr id="0" name=""/>
        <dsp:cNvSpPr/>
      </dsp:nvSpPr>
      <dsp:spPr>
        <a:xfrm>
          <a:off x="5202566" y="1932527"/>
          <a:ext cx="4463933" cy="309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946"/>
              </a:lnTo>
              <a:lnTo>
                <a:pt x="4463933" y="154946"/>
              </a:lnTo>
              <a:lnTo>
                <a:pt x="4463933" y="3098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F8BFFE-B33C-442C-8670-077582B63262}">
      <dsp:nvSpPr>
        <dsp:cNvPr id="0" name=""/>
        <dsp:cNvSpPr/>
      </dsp:nvSpPr>
      <dsp:spPr>
        <a:xfrm>
          <a:off x="5202566" y="1932527"/>
          <a:ext cx="2678360" cy="309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946"/>
              </a:lnTo>
              <a:lnTo>
                <a:pt x="2678360" y="154946"/>
              </a:lnTo>
              <a:lnTo>
                <a:pt x="2678360" y="3098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C88D9-84D5-41A4-864F-1AF4FB9ECC4A}">
      <dsp:nvSpPr>
        <dsp:cNvPr id="0" name=""/>
        <dsp:cNvSpPr/>
      </dsp:nvSpPr>
      <dsp:spPr>
        <a:xfrm>
          <a:off x="5202566" y="1932527"/>
          <a:ext cx="892786" cy="309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946"/>
              </a:lnTo>
              <a:lnTo>
                <a:pt x="892786" y="154946"/>
              </a:lnTo>
              <a:lnTo>
                <a:pt x="892786" y="3098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87BA3-D721-4740-9001-527D93778768}">
      <dsp:nvSpPr>
        <dsp:cNvPr id="0" name=""/>
        <dsp:cNvSpPr/>
      </dsp:nvSpPr>
      <dsp:spPr>
        <a:xfrm>
          <a:off x="4309779" y="1932527"/>
          <a:ext cx="892786" cy="309892"/>
        </a:xfrm>
        <a:custGeom>
          <a:avLst/>
          <a:gdLst/>
          <a:ahLst/>
          <a:cxnLst/>
          <a:rect l="0" t="0" r="0" b="0"/>
          <a:pathLst>
            <a:path>
              <a:moveTo>
                <a:pt x="892786" y="0"/>
              </a:moveTo>
              <a:lnTo>
                <a:pt x="892786" y="154946"/>
              </a:lnTo>
              <a:lnTo>
                <a:pt x="0" y="154946"/>
              </a:lnTo>
              <a:lnTo>
                <a:pt x="0" y="3098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05903-4A52-4592-9266-7926D8F3B75F}">
      <dsp:nvSpPr>
        <dsp:cNvPr id="0" name=""/>
        <dsp:cNvSpPr/>
      </dsp:nvSpPr>
      <dsp:spPr>
        <a:xfrm>
          <a:off x="2369260" y="2980260"/>
          <a:ext cx="154946" cy="1726546"/>
        </a:xfrm>
        <a:custGeom>
          <a:avLst/>
          <a:gdLst/>
          <a:ahLst/>
          <a:cxnLst/>
          <a:rect l="0" t="0" r="0" b="0"/>
          <a:pathLst>
            <a:path>
              <a:moveTo>
                <a:pt x="154946" y="0"/>
              </a:moveTo>
              <a:lnTo>
                <a:pt x="154946" y="1726546"/>
              </a:lnTo>
              <a:lnTo>
                <a:pt x="0" y="17265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48DC6-B6F4-49BC-B0AE-29997E04DFDF}">
      <dsp:nvSpPr>
        <dsp:cNvPr id="0" name=""/>
        <dsp:cNvSpPr/>
      </dsp:nvSpPr>
      <dsp:spPr>
        <a:xfrm>
          <a:off x="2524206" y="2980260"/>
          <a:ext cx="154946" cy="678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8813"/>
              </a:lnTo>
              <a:lnTo>
                <a:pt x="154946" y="67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17EC9-CD6A-41D0-B045-1431239473BE}">
      <dsp:nvSpPr>
        <dsp:cNvPr id="0" name=""/>
        <dsp:cNvSpPr/>
      </dsp:nvSpPr>
      <dsp:spPr>
        <a:xfrm>
          <a:off x="2369260" y="2980260"/>
          <a:ext cx="154946" cy="678813"/>
        </a:xfrm>
        <a:custGeom>
          <a:avLst/>
          <a:gdLst/>
          <a:ahLst/>
          <a:cxnLst/>
          <a:rect l="0" t="0" r="0" b="0"/>
          <a:pathLst>
            <a:path>
              <a:moveTo>
                <a:pt x="154946" y="0"/>
              </a:moveTo>
              <a:lnTo>
                <a:pt x="154946" y="678813"/>
              </a:lnTo>
              <a:lnTo>
                <a:pt x="0" y="67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773B9-4143-492C-BAC1-C83CF5A8C66D}">
      <dsp:nvSpPr>
        <dsp:cNvPr id="0" name=""/>
        <dsp:cNvSpPr/>
      </dsp:nvSpPr>
      <dsp:spPr>
        <a:xfrm>
          <a:off x="2524206" y="1932527"/>
          <a:ext cx="2678360" cy="309892"/>
        </a:xfrm>
        <a:custGeom>
          <a:avLst/>
          <a:gdLst/>
          <a:ahLst/>
          <a:cxnLst/>
          <a:rect l="0" t="0" r="0" b="0"/>
          <a:pathLst>
            <a:path>
              <a:moveTo>
                <a:pt x="2678360" y="0"/>
              </a:moveTo>
              <a:lnTo>
                <a:pt x="2678360" y="154946"/>
              </a:lnTo>
              <a:lnTo>
                <a:pt x="0" y="154946"/>
              </a:lnTo>
              <a:lnTo>
                <a:pt x="0" y="3098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9B1A2-E02B-46AE-8026-98C053BF0EF4}">
      <dsp:nvSpPr>
        <dsp:cNvPr id="0" name=""/>
        <dsp:cNvSpPr/>
      </dsp:nvSpPr>
      <dsp:spPr>
        <a:xfrm>
          <a:off x="738633" y="1932527"/>
          <a:ext cx="4463933" cy="309892"/>
        </a:xfrm>
        <a:custGeom>
          <a:avLst/>
          <a:gdLst/>
          <a:ahLst/>
          <a:cxnLst/>
          <a:rect l="0" t="0" r="0" b="0"/>
          <a:pathLst>
            <a:path>
              <a:moveTo>
                <a:pt x="4463933" y="0"/>
              </a:moveTo>
              <a:lnTo>
                <a:pt x="4463933" y="154946"/>
              </a:lnTo>
              <a:lnTo>
                <a:pt x="0" y="154946"/>
              </a:lnTo>
              <a:lnTo>
                <a:pt x="0" y="3098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7DB79-5B89-4919-9DD8-32BF1A128865}">
      <dsp:nvSpPr>
        <dsp:cNvPr id="0" name=""/>
        <dsp:cNvSpPr/>
      </dsp:nvSpPr>
      <dsp:spPr>
        <a:xfrm>
          <a:off x="4464726" y="1194687"/>
          <a:ext cx="1475680" cy="7378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/>
            <a:t>Апликативни (намјенски)</a:t>
          </a:r>
          <a:endParaRPr lang="sr-Latn-BA" sz="1800" kern="1200" dirty="0"/>
        </a:p>
      </dsp:txBody>
      <dsp:txXfrm>
        <a:off x="4464726" y="1194687"/>
        <a:ext cx="1475680" cy="737840"/>
      </dsp:txXfrm>
    </dsp:sp>
    <dsp:sp modelId="{7158B4AE-EB32-4296-83BC-799AD786A733}">
      <dsp:nvSpPr>
        <dsp:cNvPr id="0" name=""/>
        <dsp:cNvSpPr/>
      </dsp:nvSpPr>
      <dsp:spPr>
        <a:xfrm>
          <a:off x="793" y="2242420"/>
          <a:ext cx="1475680" cy="7378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 err="1"/>
            <a:t>Преглед</a:t>
          </a:r>
          <a:r>
            <a:rPr lang="sr-Cyrl-BA" sz="1800" kern="1200" dirty="0"/>
            <a:t> веб страница</a:t>
          </a:r>
          <a:endParaRPr lang="sr-Latn-BA" sz="1800" kern="1200" dirty="0"/>
        </a:p>
      </dsp:txBody>
      <dsp:txXfrm>
        <a:off x="793" y="2242420"/>
        <a:ext cx="1475680" cy="737840"/>
      </dsp:txXfrm>
    </dsp:sp>
    <dsp:sp modelId="{767820E4-07D8-42FD-8563-5CE1D94706DD}">
      <dsp:nvSpPr>
        <dsp:cNvPr id="0" name=""/>
        <dsp:cNvSpPr/>
      </dsp:nvSpPr>
      <dsp:spPr>
        <a:xfrm>
          <a:off x="1786366" y="2242420"/>
          <a:ext cx="1475680" cy="7378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/>
            <a:t>Канцеларијско пословање</a:t>
          </a:r>
          <a:endParaRPr lang="sr-Latn-BA" sz="1800" kern="1200" dirty="0"/>
        </a:p>
      </dsp:txBody>
      <dsp:txXfrm>
        <a:off x="1786366" y="2242420"/>
        <a:ext cx="1475680" cy="737840"/>
      </dsp:txXfrm>
    </dsp:sp>
    <dsp:sp modelId="{81D52596-7C77-4D33-AE0C-962863411A61}">
      <dsp:nvSpPr>
        <dsp:cNvPr id="0" name=""/>
        <dsp:cNvSpPr/>
      </dsp:nvSpPr>
      <dsp:spPr>
        <a:xfrm>
          <a:off x="893579" y="3290153"/>
          <a:ext cx="1475680" cy="7378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/>
            <a:t>Обрада текста</a:t>
          </a:r>
        </a:p>
      </dsp:txBody>
      <dsp:txXfrm>
        <a:off x="893579" y="3290153"/>
        <a:ext cx="1475680" cy="737840"/>
      </dsp:txXfrm>
    </dsp:sp>
    <dsp:sp modelId="{866CCD78-EA3B-46E7-A222-7F21F7330B22}">
      <dsp:nvSpPr>
        <dsp:cNvPr id="0" name=""/>
        <dsp:cNvSpPr/>
      </dsp:nvSpPr>
      <dsp:spPr>
        <a:xfrm>
          <a:off x="2679153" y="3290153"/>
          <a:ext cx="1475680" cy="7378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/>
            <a:t>Табеле</a:t>
          </a:r>
          <a:endParaRPr lang="sr-Latn-BA" sz="1800" kern="1200" dirty="0"/>
        </a:p>
      </dsp:txBody>
      <dsp:txXfrm>
        <a:off x="2679153" y="3290153"/>
        <a:ext cx="1475680" cy="737840"/>
      </dsp:txXfrm>
    </dsp:sp>
    <dsp:sp modelId="{B6EDB4D1-E739-467A-9CFF-52527D3A327E}">
      <dsp:nvSpPr>
        <dsp:cNvPr id="0" name=""/>
        <dsp:cNvSpPr/>
      </dsp:nvSpPr>
      <dsp:spPr>
        <a:xfrm>
          <a:off x="893579" y="4337886"/>
          <a:ext cx="1475680" cy="7378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/>
            <a:t>Презентације</a:t>
          </a:r>
          <a:endParaRPr lang="sr-Latn-BA" sz="1800" kern="1200" dirty="0"/>
        </a:p>
      </dsp:txBody>
      <dsp:txXfrm>
        <a:off x="893579" y="4337886"/>
        <a:ext cx="1475680" cy="737840"/>
      </dsp:txXfrm>
    </dsp:sp>
    <dsp:sp modelId="{F913BCA4-F3F8-4E19-8096-0E4B397F3FDC}">
      <dsp:nvSpPr>
        <dsp:cNvPr id="0" name=""/>
        <dsp:cNvSpPr/>
      </dsp:nvSpPr>
      <dsp:spPr>
        <a:xfrm>
          <a:off x="3571939" y="2242420"/>
          <a:ext cx="1475680" cy="7378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/>
            <a:t>Рачунарске игре</a:t>
          </a:r>
          <a:endParaRPr lang="sr-Latn-BA" sz="1800" kern="1200" dirty="0"/>
        </a:p>
      </dsp:txBody>
      <dsp:txXfrm>
        <a:off x="3571939" y="2242420"/>
        <a:ext cx="1475680" cy="737840"/>
      </dsp:txXfrm>
    </dsp:sp>
    <dsp:sp modelId="{BD494E15-5D6C-4ADB-9642-0523173D6CBA}">
      <dsp:nvSpPr>
        <dsp:cNvPr id="0" name=""/>
        <dsp:cNvSpPr/>
      </dsp:nvSpPr>
      <dsp:spPr>
        <a:xfrm>
          <a:off x="5357513" y="2242420"/>
          <a:ext cx="1475680" cy="7378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/>
            <a:t>Размјена </a:t>
          </a:r>
          <a:r>
            <a:rPr lang="sr-Cyrl-BA" sz="1800" kern="1200" dirty="0" err="1"/>
            <a:t>ел</a:t>
          </a:r>
          <a:r>
            <a:rPr lang="sr-Cyrl-BA" sz="1800" kern="1200" dirty="0"/>
            <a:t>. поште</a:t>
          </a:r>
          <a:endParaRPr lang="sr-Latn-BA" sz="1800" kern="1200" dirty="0"/>
        </a:p>
      </dsp:txBody>
      <dsp:txXfrm>
        <a:off x="5357513" y="2242420"/>
        <a:ext cx="1475680" cy="737840"/>
      </dsp:txXfrm>
    </dsp:sp>
    <dsp:sp modelId="{13ECF6A5-99D9-465B-AACD-32C0A87D490A}">
      <dsp:nvSpPr>
        <dsp:cNvPr id="0" name=""/>
        <dsp:cNvSpPr/>
      </dsp:nvSpPr>
      <dsp:spPr>
        <a:xfrm>
          <a:off x="7143086" y="2242420"/>
          <a:ext cx="1475680" cy="7378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/>
            <a:t>Рад са базама података</a:t>
          </a:r>
          <a:endParaRPr lang="sr-Latn-BA" sz="1800" kern="1200" dirty="0"/>
        </a:p>
      </dsp:txBody>
      <dsp:txXfrm>
        <a:off x="7143086" y="2242420"/>
        <a:ext cx="1475680" cy="737840"/>
      </dsp:txXfrm>
    </dsp:sp>
    <dsp:sp modelId="{31B8CDD3-05FE-42D6-A3CE-8A4CA0F27C44}">
      <dsp:nvSpPr>
        <dsp:cNvPr id="0" name=""/>
        <dsp:cNvSpPr/>
      </dsp:nvSpPr>
      <dsp:spPr>
        <a:xfrm>
          <a:off x="8928659" y="2242420"/>
          <a:ext cx="1475680" cy="7378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/>
            <a:t>Рад са мултимедијом</a:t>
          </a:r>
          <a:endParaRPr lang="sr-Latn-BA" sz="1800" kern="1200" dirty="0"/>
        </a:p>
      </dsp:txBody>
      <dsp:txXfrm>
        <a:off x="8928659" y="2242420"/>
        <a:ext cx="1475680" cy="737840"/>
      </dsp:txXfrm>
    </dsp:sp>
    <dsp:sp modelId="{6F853DD5-CEE3-4A8B-AE28-5ECAA3E806CA}">
      <dsp:nvSpPr>
        <dsp:cNvPr id="0" name=""/>
        <dsp:cNvSpPr/>
      </dsp:nvSpPr>
      <dsp:spPr>
        <a:xfrm>
          <a:off x="8035873" y="3290153"/>
          <a:ext cx="1475680" cy="7378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/>
            <a:t>Обрада звука</a:t>
          </a:r>
          <a:endParaRPr lang="sr-Latn-BA" sz="1800" kern="1200" dirty="0"/>
        </a:p>
      </dsp:txBody>
      <dsp:txXfrm>
        <a:off x="8035873" y="3290153"/>
        <a:ext cx="1475680" cy="737840"/>
      </dsp:txXfrm>
    </dsp:sp>
    <dsp:sp modelId="{F97F1EF8-7CE8-4B9F-A3E5-767D1B5174BA}">
      <dsp:nvSpPr>
        <dsp:cNvPr id="0" name=""/>
        <dsp:cNvSpPr/>
      </dsp:nvSpPr>
      <dsp:spPr>
        <a:xfrm>
          <a:off x="9821446" y="3290153"/>
          <a:ext cx="1475680" cy="7378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/>
            <a:t>Обрада видео-записа</a:t>
          </a:r>
          <a:endParaRPr lang="sr-Latn-BA" sz="1800" kern="1200" dirty="0"/>
        </a:p>
      </dsp:txBody>
      <dsp:txXfrm>
        <a:off x="9821446" y="3290153"/>
        <a:ext cx="1475680" cy="737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4D1E0-9668-477A-9CD5-A434D474ED21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AAC28-9371-4106-BEA8-4FF98B30AD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284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048752A-4C1B-40EA-B6B5-CB43330B4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B0BB5EB3-C260-4769-8B03-4C516A10F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sr-Latn-BA"/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62279EFF-0D42-430D-84CD-3E303DD5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3155-28B9-4495-9FAE-81E4BA828BFC}" type="datetimeFigureOut">
              <a:rPr lang="sr-Latn-BA" smtClean="0"/>
              <a:pPr/>
              <a:t>24.11.2020</a:t>
            </a:fld>
            <a:endParaRPr lang="sr-Latn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26511597-332D-4145-A373-3B2CEBC6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E32026E1-29F8-41A2-A2F1-53BA02BB9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8BEE-D9AB-4415-A158-A30554B0BD0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00845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36D7424-868E-45F8-97C6-886CEE494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="" xmlns:a16="http://schemas.microsoft.com/office/drawing/2014/main" id="{B85DAF9D-3CF5-4F90-8A0E-FA79E837F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4FFBC4AE-3241-4CAE-8278-5DE79CFED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3155-28B9-4495-9FAE-81E4BA828BFC}" type="datetimeFigureOut">
              <a:rPr lang="sr-Latn-BA" smtClean="0"/>
              <a:pPr/>
              <a:t>24.11.2020</a:t>
            </a:fld>
            <a:endParaRPr lang="sr-Latn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00E8676C-6A53-4BB5-A36B-F3AED8E7B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360C10FE-4DC5-4E2F-B003-DA11F5AD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8BEE-D9AB-4415-A158-A30554B0BD0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57623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>
            <a:extLst>
              <a:ext uri="{FF2B5EF4-FFF2-40B4-BE49-F238E27FC236}">
                <a16:creationId xmlns="" xmlns:a16="http://schemas.microsoft.com/office/drawing/2014/main" id="{9E243C7A-9436-497E-AE1A-7BEC35E540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="" xmlns:a16="http://schemas.microsoft.com/office/drawing/2014/main" id="{EECB69ED-3CD4-4074-9496-D5EA74674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89B67B5F-A17F-45C6-AE32-9C2FBD971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3155-28B9-4495-9FAE-81E4BA828BFC}" type="datetimeFigureOut">
              <a:rPr lang="sr-Latn-BA" smtClean="0"/>
              <a:pPr/>
              <a:t>24.11.2020</a:t>
            </a:fld>
            <a:endParaRPr lang="sr-Latn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65D4B62D-A8D7-4E28-BD68-2A9DC505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6FFBAFDA-03E7-4917-980E-63BE6DC2E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8BEE-D9AB-4415-A158-A30554B0BD0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90423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82067EB-230C-45F7-91FA-C8365FED3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961440E7-8EE2-4858-9FC8-BB1DB89FD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79B684F9-DA19-4AD0-9535-0137C490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3155-28B9-4495-9FAE-81E4BA828BFC}" type="datetimeFigureOut">
              <a:rPr lang="sr-Latn-BA" smtClean="0"/>
              <a:pPr/>
              <a:t>24.11.2020</a:t>
            </a:fld>
            <a:endParaRPr lang="sr-Latn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CB32AB56-D4A8-48F8-8D5E-09CA97C91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9213BC54-93B1-44FB-8669-08CC0CED9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8BEE-D9AB-4415-A158-A30554B0BD0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30928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6050D5E3-CEC3-4E3F-811F-89CCBDC10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tekst 2">
            <a:extLst>
              <a:ext uri="{FF2B5EF4-FFF2-40B4-BE49-F238E27FC236}">
                <a16:creationId xmlns="" xmlns:a16="http://schemas.microsoft.com/office/drawing/2014/main" id="{773CB639-DDD4-488B-863B-B72B1E1E5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9DE924F1-4526-4BEA-B8B3-24618674F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3155-28B9-4495-9FAE-81E4BA828BFC}" type="datetimeFigureOut">
              <a:rPr lang="sr-Latn-BA" smtClean="0"/>
              <a:pPr/>
              <a:t>24.11.2020</a:t>
            </a:fld>
            <a:endParaRPr lang="sr-Latn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A6C10ADB-FFD1-4E90-8106-AD4AB872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D8E928CE-2A52-4DBD-B07E-14AED1CB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8BEE-D9AB-4415-A158-A30554B0BD0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61785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5E1E076-F990-403B-8C97-5C6E05586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B73AF314-EE63-45D8-9BA9-51924B37A8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4" name="Čuvar mesta za sadržaj 3">
            <a:extLst>
              <a:ext uri="{FF2B5EF4-FFF2-40B4-BE49-F238E27FC236}">
                <a16:creationId xmlns="" xmlns:a16="http://schemas.microsoft.com/office/drawing/2014/main" id="{C05EB40F-2B85-46C3-AE0E-DFFC872A2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5" name="Čuvar mesta za datum 4">
            <a:extLst>
              <a:ext uri="{FF2B5EF4-FFF2-40B4-BE49-F238E27FC236}">
                <a16:creationId xmlns="" xmlns:a16="http://schemas.microsoft.com/office/drawing/2014/main" id="{5907F15C-F0A6-42DF-A12C-C319D5136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3155-28B9-4495-9FAE-81E4BA828BFC}" type="datetimeFigureOut">
              <a:rPr lang="sr-Latn-BA" smtClean="0"/>
              <a:pPr/>
              <a:t>24.11.2020</a:t>
            </a:fld>
            <a:endParaRPr lang="sr-Latn-BA"/>
          </a:p>
        </p:txBody>
      </p:sp>
      <p:sp>
        <p:nvSpPr>
          <p:cNvPr id="6" name="Čuvar mesta za podnožje 5">
            <a:extLst>
              <a:ext uri="{FF2B5EF4-FFF2-40B4-BE49-F238E27FC236}">
                <a16:creationId xmlns="" xmlns:a16="http://schemas.microsoft.com/office/drawing/2014/main" id="{B94ECCD8-52F6-4590-AA37-63031A79E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="" xmlns:a16="http://schemas.microsoft.com/office/drawing/2014/main" id="{A889B386-56A1-44F1-A2E2-B629966AB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8BEE-D9AB-4415-A158-A30554B0BD0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78621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AF09EAC-1D05-4274-957A-3DBC872C9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tekst 2">
            <a:extLst>
              <a:ext uri="{FF2B5EF4-FFF2-40B4-BE49-F238E27FC236}">
                <a16:creationId xmlns="" xmlns:a16="http://schemas.microsoft.com/office/drawing/2014/main" id="{98420329-C18D-4865-ADC0-E78CE6373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="" xmlns:a16="http://schemas.microsoft.com/office/drawing/2014/main" id="{BB56706F-3C9D-4154-A37B-4B1BF5F84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5" name="Čuvar mesta za tekst 4">
            <a:extLst>
              <a:ext uri="{FF2B5EF4-FFF2-40B4-BE49-F238E27FC236}">
                <a16:creationId xmlns="" xmlns:a16="http://schemas.microsoft.com/office/drawing/2014/main" id="{87E87AE2-FAD4-4348-9F4D-266C87CF2C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Čuvar mesta za sadržaj 5">
            <a:extLst>
              <a:ext uri="{FF2B5EF4-FFF2-40B4-BE49-F238E27FC236}">
                <a16:creationId xmlns="" xmlns:a16="http://schemas.microsoft.com/office/drawing/2014/main" id="{2BCD03D0-A4F1-43DF-B1D7-C59609F613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7" name="Čuvar mesta za datum 6">
            <a:extLst>
              <a:ext uri="{FF2B5EF4-FFF2-40B4-BE49-F238E27FC236}">
                <a16:creationId xmlns="" xmlns:a16="http://schemas.microsoft.com/office/drawing/2014/main" id="{627D0DBF-94C0-4582-9E72-A25C8D044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3155-28B9-4495-9FAE-81E4BA828BFC}" type="datetimeFigureOut">
              <a:rPr lang="sr-Latn-BA" smtClean="0"/>
              <a:pPr/>
              <a:t>24.11.2020</a:t>
            </a:fld>
            <a:endParaRPr lang="sr-Latn-BA"/>
          </a:p>
        </p:txBody>
      </p:sp>
      <p:sp>
        <p:nvSpPr>
          <p:cNvPr id="8" name="Čuvar mesta za podnožje 7">
            <a:extLst>
              <a:ext uri="{FF2B5EF4-FFF2-40B4-BE49-F238E27FC236}">
                <a16:creationId xmlns="" xmlns:a16="http://schemas.microsoft.com/office/drawing/2014/main" id="{1175FD9C-0288-4B2E-BC1F-5B1C700D2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Čuvar mesta za broj slajda 8">
            <a:extLst>
              <a:ext uri="{FF2B5EF4-FFF2-40B4-BE49-F238E27FC236}">
                <a16:creationId xmlns="" xmlns:a16="http://schemas.microsoft.com/office/drawing/2014/main" id="{B0D131A3-7EA9-4938-ACFC-B047C8778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8BEE-D9AB-4415-A158-A30554B0BD0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33236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F0444251-2125-4AC5-B776-3CAB38C06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datum 2">
            <a:extLst>
              <a:ext uri="{FF2B5EF4-FFF2-40B4-BE49-F238E27FC236}">
                <a16:creationId xmlns="" xmlns:a16="http://schemas.microsoft.com/office/drawing/2014/main" id="{558431BD-D3AA-4619-858B-20649854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3155-28B9-4495-9FAE-81E4BA828BFC}" type="datetimeFigureOut">
              <a:rPr lang="sr-Latn-BA" smtClean="0"/>
              <a:pPr/>
              <a:t>24.11.2020</a:t>
            </a:fld>
            <a:endParaRPr lang="sr-Latn-BA"/>
          </a:p>
        </p:txBody>
      </p:sp>
      <p:sp>
        <p:nvSpPr>
          <p:cNvPr id="4" name="Čuvar mesta za podnožje 3">
            <a:extLst>
              <a:ext uri="{FF2B5EF4-FFF2-40B4-BE49-F238E27FC236}">
                <a16:creationId xmlns="" xmlns:a16="http://schemas.microsoft.com/office/drawing/2014/main" id="{BDAC10E7-137C-490C-8C00-7E0420BDA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Čuvar mesta za broj slajda 4">
            <a:extLst>
              <a:ext uri="{FF2B5EF4-FFF2-40B4-BE49-F238E27FC236}">
                <a16:creationId xmlns="" xmlns:a16="http://schemas.microsoft.com/office/drawing/2014/main" id="{D8BB9C15-88B5-48D0-A512-505C0C59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8BEE-D9AB-4415-A158-A30554B0BD0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65056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>
            <a:extLst>
              <a:ext uri="{FF2B5EF4-FFF2-40B4-BE49-F238E27FC236}">
                <a16:creationId xmlns="" xmlns:a16="http://schemas.microsoft.com/office/drawing/2014/main" id="{B58AA306-6A2C-4CA8-A3C2-DF59F7E5F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3155-28B9-4495-9FAE-81E4BA828BFC}" type="datetimeFigureOut">
              <a:rPr lang="sr-Latn-BA" smtClean="0"/>
              <a:pPr/>
              <a:t>24.11.2020</a:t>
            </a:fld>
            <a:endParaRPr lang="sr-Latn-BA"/>
          </a:p>
        </p:txBody>
      </p:sp>
      <p:sp>
        <p:nvSpPr>
          <p:cNvPr id="3" name="Čuvar mesta za podnožje 2">
            <a:extLst>
              <a:ext uri="{FF2B5EF4-FFF2-40B4-BE49-F238E27FC236}">
                <a16:creationId xmlns="" xmlns:a16="http://schemas.microsoft.com/office/drawing/2014/main" id="{170B18F4-8047-4A36-B5B1-3A59B0F34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Čuvar mesta za broj slajda 3">
            <a:extLst>
              <a:ext uri="{FF2B5EF4-FFF2-40B4-BE49-F238E27FC236}">
                <a16:creationId xmlns="" xmlns:a16="http://schemas.microsoft.com/office/drawing/2014/main" id="{B116E672-8FB0-4603-8AAC-473F9117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8BEE-D9AB-4415-A158-A30554B0BD0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06114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6A969CA-8942-425F-92B5-6542C841E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136C7CAB-82AC-43F6-B653-D8E02363D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4" name="Čuvar mesta za tekst 3">
            <a:extLst>
              <a:ext uri="{FF2B5EF4-FFF2-40B4-BE49-F238E27FC236}">
                <a16:creationId xmlns="" xmlns:a16="http://schemas.microsoft.com/office/drawing/2014/main" id="{C9A0AE0C-B604-4540-BC34-1E04C9EE3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="" xmlns:a16="http://schemas.microsoft.com/office/drawing/2014/main" id="{36CFA15A-B68A-4896-BEEE-12698313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3155-28B9-4495-9FAE-81E4BA828BFC}" type="datetimeFigureOut">
              <a:rPr lang="sr-Latn-BA" smtClean="0"/>
              <a:pPr/>
              <a:t>24.11.2020</a:t>
            </a:fld>
            <a:endParaRPr lang="sr-Latn-BA"/>
          </a:p>
        </p:txBody>
      </p:sp>
      <p:sp>
        <p:nvSpPr>
          <p:cNvPr id="6" name="Čuvar mesta za podnožje 5">
            <a:extLst>
              <a:ext uri="{FF2B5EF4-FFF2-40B4-BE49-F238E27FC236}">
                <a16:creationId xmlns="" xmlns:a16="http://schemas.microsoft.com/office/drawing/2014/main" id="{05842F59-F7B9-4598-B203-7F22F41E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="" xmlns:a16="http://schemas.microsoft.com/office/drawing/2014/main" id="{A9807FD1-E99D-486A-A7CD-3BA0C5AA1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8BEE-D9AB-4415-A158-A30554B0BD0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7227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18F9D5A-6A4B-4483-B072-CB652F348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sliku 2">
            <a:extLst>
              <a:ext uri="{FF2B5EF4-FFF2-40B4-BE49-F238E27FC236}">
                <a16:creationId xmlns="" xmlns:a16="http://schemas.microsoft.com/office/drawing/2014/main" id="{97CDFA90-5D3C-4468-933B-25D8A3C4CE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Čuvar mesta za tekst 3">
            <a:extLst>
              <a:ext uri="{FF2B5EF4-FFF2-40B4-BE49-F238E27FC236}">
                <a16:creationId xmlns="" xmlns:a16="http://schemas.microsoft.com/office/drawing/2014/main" id="{E65E7D50-8B5A-4F12-ADED-997302C2E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="" xmlns:a16="http://schemas.microsoft.com/office/drawing/2014/main" id="{67033BB9-75B3-44A2-954E-FA5230F07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3155-28B9-4495-9FAE-81E4BA828BFC}" type="datetimeFigureOut">
              <a:rPr lang="sr-Latn-BA" smtClean="0"/>
              <a:pPr/>
              <a:t>24.11.2020</a:t>
            </a:fld>
            <a:endParaRPr lang="sr-Latn-BA"/>
          </a:p>
        </p:txBody>
      </p:sp>
      <p:sp>
        <p:nvSpPr>
          <p:cNvPr id="6" name="Čuvar mesta za podnožje 5">
            <a:extLst>
              <a:ext uri="{FF2B5EF4-FFF2-40B4-BE49-F238E27FC236}">
                <a16:creationId xmlns="" xmlns:a16="http://schemas.microsoft.com/office/drawing/2014/main" id="{3B77B4D7-E26C-4B52-A286-F626EA25D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="" xmlns:a16="http://schemas.microsoft.com/office/drawing/2014/main" id="{0A372AA4-2CD0-468E-8EF9-19DEDFABA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8BEE-D9AB-4415-A158-A30554B0BD0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72823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>
            <a:extLst>
              <a:ext uri="{FF2B5EF4-FFF2-40B4-BE49-F238E27FC236}">
                <a16:creationId xmlns="" xmlns:a16="http://schemas.microsoft.com/office/drawing/2014/main" id="{38FB6740-5B9E-4E1C-8A6E-3BB58B84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tekst 2">
            <a:extLst>
              <a:ext uri="{FF2B5EF4-FFF2-40B4-BE49-F238E27FC236}">
                <a16:creationId xmlns="" xmlns:a16="http://schemas.microsoft.com/office/drawing/2014/main" id="{C5E856B2-B700-49EF-8003-389D197FD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7234659D-7A68-403A-89E0-0C79096A08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93155-28B9-4495-9FAE-81E4BA828BFC}" type="datetimeFigureOut">
              <a:rPr lang="sr-Latn-BA" smtClean="0"/>
              <a:pPr/>
              <a:t>24.11.2020</a:t>
            </a:fld>
            <a:endParaRPr lang="sr-Latn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C3E5055E-174C-4743-B7E3-BE7EEFDD7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78CD489D-BBB8-432E-9FA6-C7E859531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28BEE-D9AB-4415-A158-A30554B0BD0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59541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Google" TargetMode="External"/><Relationship Id="rId7" Type="http://schemas.openxmlformats.org/officeDocument/2006/relationships/hyperlink" Target="https://sr.wikipedia.org/wiki/Microsoft" TargetMode="External"/><Relationship Id="rId2" Type="http://schemas.openxmlformats.org/officeDocument/2006/relationships/hyperlink" Target="https://sr.wikipedia.org/wiki/Android_(%D0%BE%D0%BF%D0%B5%D1%80%D0%B0%D1%82%D0%B8%D0%B2%D0%BD%D0%B8_%D1%81%D0%B8%D1%81%D1%82%D0%B5%D0%BC)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r.wikipedia.org/wiki/Windows_Phone" TargetMode="External"/><Relationship Id="rId5" Type="http://schemas.openxmlformats.org/officeDocument/2006/relationships/hyperlink" Target="https://sr.wikipedia.org/wiki/Apple" TargetMode="External"/><Relationship Id="rId4" Type="http://schemas.openxmlformats.org/officeDocument/2006/relationships/hyperlink" Target="https://sr.wikipedia.org/wiki/IO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2.xml"/><Relationship Id="rId7" Type="http://schemas.openxmlformats.org/officeDocument/2006/relationships/slide" Target="slide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68320A6-894F-40CC-AC82-F83A5711D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041" y="272722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r-Cyrl-BA" b="1" dirty="0">
                <a:solidFill>
                  <a:srgbClr val="002060"/>
                </a:solidFill>
              </a:rPr>
              <a:t>Системски и апликативни софтвер</a:t>
            </a:r>
            <a:br>
              <a:rPr lang="sr-Cyrl-BA" b="1" dirty="0">
                <a:solidFill>
                  <a:srgbClr val="002060"/>
                </a:solidFill>
              </a:rPr>
            </a:br>
            <a:r>
              <a:rPr lang="sr-Cyrl-BA" b="1" dirty="0">
                <a:solidFill>
                  <a:srgbClr val="002060"/>
                </a:solidFill>
              </a:rPr>
              <a:t>Оперативни систем-врсте и намјена</a:t>
            </a:r>
            <a:br>
              <a:rPr lang="sr-Cyrl-BA" b="1" dirty="0">
                <a:solidFill>
                  <a:srgbClr val="002060"/>
                </a:solidFill>
              </a:rPr>
            </a:br>
            <a:r>
              <a:rPr lang="sr-Cyrl-BA" b="1" dirty="0">
                <a:solidFill>
                  <a:srgbClr val="002060"/>
                </a:solidFill>
              </a:rPr>
              <a:t>-Утврђивање-</a:t>
            </a:r>
            <a:endParaRPr lang="sr-Latn-BA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69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2752" y="731520"/>
            <a:ext cx="10875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Мобилни оперативни систем</a:t>
            </a:r>
            <a:r>
              <a:rPr lang="ru-RU" sz="2800" dirty="0" smtClean="0">
                <a:solidFill>
                  <a:srgbClr val="002060"/>
                </a:solidFill>
              </a:rPr>
              <a:t>  је систем намењен за мобилне телефоне, таблете, паметне сатове, ...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Постоје разне врсте оперативних система за мобилне уређаје и сваки од њих има одређене предности. 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9328" y="3188268"/>
            <a:ext cx="11045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800" dirty="0" smtClean="0">
                <a:solidFill>
                  <a:srgbClr val="002060"/>
                </a:solidFill>
              </a:rPr>
              <a:t>Најпопуларнији мобилни ОС су:</a:t>
            </a:r>
          </a:p>
          <a:p>
            <a:pPr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002060"/>
                </a:solidFill>
              </a:rPr>
              <a:t> </a:t>
            </a:r>
            <a:r>
              <a:rPr lang="en-US" sz="2800" dirty="0" smtClean="0">
                <a:solidFill>
                  <a:srgbClr val="002060"/>
                </a:solidFill>
                <a:hlinkClick r:id="rId2" tooltip="Android (оперативни систем)"/>
              </a:rPr>
              <a:t>Android</a:t>
            </a:r>
            <a:r>
              <a:rPr lang="en-US" sz="2800" dirty="0" smtClean="0">
                <a:solidFill>
                  <a:srgbClr val="002060"/>
                </a:solidFill>
              </a:rPr>
              <a:t> (</a:t>
            </a:r>
            <a:r>
              <a:rPr lang="sr-Cyrl-RS" sz="2800" dirty="0" smtClean="0">
                <a:solidFill>
                  <a:srgbClr val="002060"/>
                </a:solidFill>
              </a:rPr>
              <a:t>данас најчешће кориштен оперативни систем </a:t>
            </a:r>
            <a:r>
              <a:rPr lang="sr-Cyrl-BA" sz="2800" dirty="0" smtClean="0">
                <a:solidFill>
                  <a:srgbClr val="002060"/>
                </a:solidFill>
              </a:rPr>
              <a:t>компаније </a:t>
            </a:r>
            <a:r>
              <a:rPr lang="en-US" sz="2800" dirty="0" smtClean="0">
                <a:solidFill>
                  <a:srgbClr val="002060"/>
                </a:solidFill>
                <a:hlinkClick r:id="rId3" tooltip="Google"/>
              </a:rPr>
              <a:t>Google</a:t>
            </a:r>
            <a:r>
              <a:rPr lang="sr-Cyrl-RS" sz="2800" dirty="0" smtClean="0">
                <a:solidFill>
                  <a:srgbClr val="002060"/>
                </a:solidFill>
              </a:rPr>
              <a:t>; омогућава рад са више апликација у исто вријеме</a:t>
            </a:r>
            <a:r>
              <a:rPr lang="en-US" sz="2800" dirty="0" smtClean="0">
                <a:solidFill>
                  <a:srgbClr val="002060"/>
                </a:solidFill>
              </a:rPr>
              <a:t>), </a:t>
            </a:r>
            <a:endParaRPr lang="sr-Cyrl-RS" sz="28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Cyrl-RS" sz="2800" dirty="0" smtClean="0">
                <a:solidFill>
                  <a:srgbClr val="002060"/>
                </a:solidFill>
                <a:hlinkClick r:id="rId4" tooltip="IO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hlinkClick r:id="rId4" tooltip="IOS"/>
              </a:rPr>
              <a:t>iOS</a:t>
            </a:r>
            <a:r>
              <a:rPr lang="en-US" sz="2800" dirty="0" smtClean="0">
                <a:solidFill>
                  <a:srgbClr val="002060"/>
                </a:solidFill>
              </a:rPr>
              <a:t> (</a:t>
            </a:r>
            <a:r>
              <a:rPr lang="sr-Cyrl-BA" sz="2800" dirty="0" smtClean="0">
                <a:solidFill>
                  <a:srgbClr val="002060"/>
                </a:solidFill>
              </a:rPr>
              <a:t>компаније </a:t>
            </a:r>
            <a:r>
              <a:rPr lang="en-US" sz="2800" dirty="0" smtClean="0">
                <a:solidFill>
                  <a:srgbClr val="002060"/>
                </a:solidFill>
                <a:hlinkClick r:id="rId5" tooltip="Apple"/>
              </a:rPr>
              <a:t>Apple</a:t>
            </a:r>
            <a:r>
              <a:rPr lang="sr-Cyrl-RS" sz="2800" dirty="0" smtClean="0">
                <a:solidFill>
                  <a:srgbClr val="002060"/>
                </a:solidFill>
              </a:rPr>
              <a:t>; не може се користити на уређајима других произвођача; омогућава рад са више апликација у исто вријеме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  <a:endParaRPr lang="sr-Cyrl-RS" sz="28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2060"/>
                </a:solidFill>
              </a:rPr>
              <a:t>Symbian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sr-Cyrl-RS" sz="2800" dirty="0" smtClean="0">
                <a:solidFill>
                  <a:srgbClr val="002060"/>
                </a:solidFill>
              </a:rPr>
              <a:t>(ОС компаније </a:t>
            </a:r>
            <a:r>
              <a:rPr lang="en-US" sz="2800" dirty="0" smtClean="0">
                <a:solidFill>
                  <a:srgbClr val="002060"/>
                </a:solidFill>
              </a:rPr>
              <a:t>Nokia</a:t>
            </a:r>
            <a:r>
              <a:rPr lang="sr-Cyrl-RS" sz="2800" dirty="0" smtClean="0">
                <a:solidFill>
                  <a:srgbClr val="002060"/>
                </a:solidFill>
              </a:rPr>
              <a:t>)</a:t>
            </a:r>
            <a:r>
              <a:rPr lang="sr-Cyrl-BA" sz="2800" dirty="0" smtClean="0">
                <a:solidFill>
                  <a:srgbClr val="002060"/>
                </a:solidFill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002060"/>
                </a:solidFill>
                <a:hlinkClick r:id="rId6" tooltip="Windows Phone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hlinkClick r:id="rId6" tooltip="Windows Phone"/>
              </a:rPr>
              <a:t>Windows Phone</a:t>
            </a:r>
            <a:r>
              <a:rPr lang="en-US" sz="2800" dirty="0" smtClean="0">
                <a:solidFill>
                  <a:srgbClr val="002060"/>
                </a:solidFill>
              </a:rPr>
              <a:t> (</a:t>
            </a:r>
            <a:r>
              <a:rPr lang="sr-Cyrl-BA" sz="2800" dirty="0" smtClean="0">
                <a:solidFill>
                  <a:srgbClr val="002060"/>
                </a:solidFill>
              </a:rPr>
              <a:t>компаније </a:t>
            </a:r>
            <a:r>
              <a:rPr lang="en-US" sz="2800" dirty="0" smtClean="0">
                <a:solidFill>
                  <a:srgbClr val="002060"/>
                </a:solidFill>
                <a:hlinkClick r:id="rId7" tooltip="Microsoft"/>
              </a:rPr>
              <a:t>Microsoft</a:t>
            </a:r>
            <a:r>
              <a:rPr lang="sr-Cyrl-RS" sz="2800" dirty="0" smtClean="0">
                <a:solidFill>
                  <a:srgbClr val="002060"/>
                </a:solidFill>
              </a:rPr>
              <a:t>, веома сличан ОС који се користи на рачунарима</a:t>
            </a:r>
            <a:r>
              <a:rPr lang="en-US" sz="2800" dirty="0" smtClean="0">
                <a:solidFill>
                  <a:srgbClr val="002060"/>
                </a:solidFill>
              </a:rPr>
              <a:t>). </a:t>
            </a:r>
            <a:endParaRPr lang="sr-Cyrl-RS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37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Win 10\Desktop\android za P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4477" y="1301522"/>
            <a:ext cx="4868637" cy="3424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kvir za tekst 3"/>
          <p:cNvSpPr txBox="1"/>
          <p:nvPr/>
        </p:nvSpPr>
        <p:spPr>
          <a:xfrm>
            <a:off x="766080" y="5018314"/>
            <a:ext cx="3559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rgbClr val="002060"/>
                </a:solidFill>
              </a:rPr>
              <a:t>Андроид систем за персонални рачунар</a:t>
            </a:r>
            <a:endParaRPr lang="sr-Latn-BA" sz="2400" dirty="0">
              <a:solidFill>
                <a:srgbClr val="002060"/>
              </a:solidFill>
            </a:endParaRPr>
          </a:p>
        </p:txBody>
      </p:sp>
      <p:pic>
        <p:nvPicPr>
          <p:cNvPr id="5" name="Picture 3" descr="C:\Users\Win 10\Desktop\android 10 mobiln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301521"/>
            <a:ext cx="4800601" cy="34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/>
          <p:cNvSpPr txBox="1"/>
          <p:nvPr/>
        </p:nvSpPr>
        <p:spPr>
          <a:xfrm>
            <a:off x="7406365" y="5018314"/>
            <a:ext cx="3559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rgbClr val="002060"/>
                </a:solidFill>
              </a:rPr>
              <a:t>Андроид систем за мобилни уређај</a:t>
            </a:r>
            <a:endParaRPr lang="sr-Latn-BA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10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Win 10\Desktop\ios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5976" y="351403"/>
            <a:ext cx="6226024" cy="350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Win 10\Desktop\auto 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622" y="351404"/>
            <a:ext cx="5322184" cy="354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/>
          <p:cNvSpPr txBox="1"/>
          <p:nvPr/>
        </p:nvSpPr>
        <p:spPr>
          <a:xfrm>
            <a:off x="1038223" y="3907971"/>
            <a:ext cx="3559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rgbClr val="002060"/>
                </a:solidFill>
              </a:rPr>
              <a:t>Оперативни систем за аутомобиле</a:t>
            </a:r>
            <a:endParaRPr lang="sr-Latn-BA" sz="2400" dirty="0">
              <a:solidFill>
                <a:srgbClr val="002060"/>
              </a:solidFill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7177766" y="3897086"/>
            <a:ext cx="3559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err="1" smtClean="0">
                <a:solidFill>
                  <a:srgbClr val="002060"/>
                </a:solidFill>
              </a:rPr>
              <a:t>iOS</a:t>
            </a:r>
            <a:r>
              <a:rPr lang="sr-Latn-BA" sz="2400" dirty="0" smtClean="0">
                <a:solidFill>
                  <a:srgbClr val="002060"/>
                </a:solidFill>
              </a:rPr>
              <a:t> </a:t>
            </a:r>
            <a:r>
              <a:rPr lang="bs-Cyrl-BA" sz="2400" dirty="0" smtClean="0">
                <a:solidFill>
                  <a:srgbClr val="002060"/>
                </a:solidFill>
              </a:rPr>
              <a:t>систем за мобилне уређаје</a:t>
            </a:r>
            <a:endParaRPr lang="sr-Latn-BA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31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167" t="6097" r="12083" b="14141"/>
          <a:stretch/>
        </p:blipFill>
        <p:spPr bwMode="auto">
          <a:xfrm>
            <a:off x="1687285" y="163285"/>
            <a:ext cx="8697685" cy="567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kvir za tekst 3"/>
          <p:cNvSpPr txBox="1"/>
          <p:nvPr/>
        </p:nvSpPr>
        <p:spPr>
          <a:xfrm>
            <a:off x="3592286" y="5978489"/>
            <a:ext cx="4195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rgbClr val="002060"/>
                </a:solidFill>
              </a:rPr>
              <a:t>Андроид систем за тв уређај</a:t>
            </a:r>
            <a:endParaRPr lang="sr-Latn-BA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86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="" xmlns:a16="http://schemas.microsoft.com/office/drawing/2014/main" id="{E643A5C2-461D-4833-A33E-B98ECF902EDD}"/>
              </a:ext>
            </a:extLst>
          </p:cNvPr>
          <p:cNvSpPr txBox="1"/>
          <p:nvPr/>
        </p:nvSpPr>
        <p:spPr>
          <a:xfrm>
            <a:off x="3526971" y="363893"/>
            <a:ext cx="4898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400" dirty="0">
                <a:solidFill>
                  <a:srgbClr val="002060"/>
                </a:solidFill>
              </a:rPr>
              <a:t>Хвала на пажњи!</a:t>
            </a:r>
            <a:endParaRPr lang="sr-Latn-BA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37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jagram 3">
            <a:extLst>
              <a:ext uri="{FF2B5EF4-FFF2-40B4-BE49-F238E27FC236}">
                <a16:creationId xmlns="" xmlns:a16="http://schemas.microsoft.com/office/drawing/2014/main" id="{5764CEEB-58AC-4B19-864E-0535AA0F7F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2509546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9916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>
            <a:extLst>
              <a:ext uri="{FF2B5EF4-FFF2-40B4-BE49-F238E27FC236}">
                <a16:creationId xmlns="" xmlns:a16="http://schemas.microsoft.com/office/drawing/2014/main" id="{2C8ACA50-6E68-4CD1-B438-F30403F6C4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76008150"/>
              </p:ext>
            </p:extLst>
          </p:nvPr>
        </p:nvGraphicFramePr>
        <p:xfrm>
          <a:off x="553617" y="-1140650"/>
          <a:ext cx="11297920" cy="6270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Slika 5">
            <a:hlinkClick r:id="rId7" action="ppaction://hlinksldjump"/>
            <a:extLst>
              <a:ext uri="{FF2B5EF4-FFF2-40B4-BE49-F238E27FC236}">
                <a16:creationId xmlns="" xmlns:a16="http://schemas.microsoft.com/office/drawing/2014/main" id="{8C997014-F812-4116-909B-D425AB3F0C9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8623" y="3429000"/>
            <a:ext cx="4304911" cy="321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255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77DB79-5B89-4919-9DD8-32BF1A128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49B1A2-E02B-46AE-8026-98C053BF0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58B4AE-EB32-4296-83BC-799AD786A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2773B9-4143-492C-BAC1-C83CF5A8C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7820E4-07D8-42FD-8563-5CE1D9470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617EC9-CD6A-41D0-B045-143123947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D52596-7C77-4D33-AE0C-962863411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E48DC6-B6F4-49BC-B0AE-29997E04D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6CCD78-EA3B-46E7-A222-7F21F7330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605903-4A52-4592-9266-7926D8F3B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EDB4D1-E739-467A-9CFF-52527D3A32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287BA3-D721-4740-9001-527D93778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13BCA4-F3F8-4E19-8096-0E4B397F3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3C88D9-84D5-41A4-864F-1AF4FB9EC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494E15-5D6C-4ADB-9642-0523173D6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F8BFFE-B33C-442C-8670-077582B63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ECF6A5-99D9-465B-AACD-32C0A87D4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AFBB02-B600-4FA9-A62A-EDC658520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B8CDD3-05FE-42D6-A3CE-8A4CA0F27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322AA1-3789-4CCE-93E1-7304566BE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853DD5-CEE3-4A8B-AE28-5ECAA3E806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8EA07D-2100-4087-AEDA-6EA345DE0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7F1EF8-7CE8-4B9F-A3E5-767D1B5174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027A733D-8200-4B9F-9893-B60649BF0C04}"/>
              </a:ext>
            </a:extLst>
          </p:cNvPr>
          <p:cNvSpPr txBox="1"/>
          <p:nvPr/>
        </p:nvSpPr>
        <p:spPr>
          <a:xfrm>
            <a:off x="405414" y="470517"/>
            <a:ext cx="11381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rgbClr val="002060"/>
                </a:solidFill>
              </a:rPr>
              <a:t> Системски софтвер чине програми који управљају радом рачунара, а најважнији је </a:t>
            </a:r>
            <a:r>
              <a:rPr lang="sr-Cyrl-BA" sz="2800" dirty="0">
                <a:solidFill>
                  <a:srgbClr val="002060"/>
                </a:solidFill>
                <a:hlinkClick r:id="rId2" action="ppaction://hlinksldjump"/>
              </a:rPr>
              <a:t>оперативни систем.</a:t>
            </a:r>
            <a:endParaRPr lang="sr-Latn-BA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732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="" xmlns:a16="http://schemas.microsoft.com/office/drawing/2014/main" id="{BD24C1D0-EFDE-450F-9FFD-DA0F0EA2B2C2}"/>
              </a:ext>
            </a:extLst>
          </p:cNvPr>
          <p:cNvSpPr txBox="1"/>
          <p:nvPr/>
        </p:nvSpPr>
        <p:spPr>
          <a:xfrm>
            <a:off x="102637" y="68051"/>
            <a:ext cx="119805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rgbClr val="002060"/>
                </a:solidFill>
              </a:rPr>
              <a:t> Оперативни систем је скуп контролних и управљачких системских програма и омогућава везу (интерфејс) између хардвера рачунара и корисника.</a:t>
            </a:r>
            <a:endParaRPr lang="sr-Latn-BA" sz="2800" dirty="0">
              <a:solidFill>
                <a:srgbClr val="002060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F91AF4E1-6117-4548-AD55-386801E4B4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7466" y="2007043"/>
            <a:ext cx="3759848" cy="4880098"/>
          </a:xfrm>
          <a:prstGeom prst="rect">
            <a:avLst/>
          </a:prstGeom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36479304-F89A-404C-809F-BE04EBE33061}"/>
              </a:ext>
            </a:extLst>
          </p:cNvPr>
          <p:cNvSpPr txBox="1"/>
          <p:nvPr/>
        </p:nvSpPr>
        <p:spPr>
          <a:xfrm>
            <a:off x="2253342" y="2304661"/>
            <a:ext cx="1894115" cy="5232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</a:rPr>
              <a:t>Корисник</a:t>
            </a:r>
            <a:endParaRPr lang="sr-Latn-BA" sz="2800" dirty="0">
              <a:solidFill>
                <a:schemeClr val="bg1"/>
              </a:solidFill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72D4707D-31AE-492F-8E5D-C2ED60E32C0A}"/>
              </a:ext>
            </a:extLst>
          </p:cNvPr>
          <p:cNvSpPr txBox="1"/>
          <p:nvPr/>
        </p:nvSpPr>
        <p:spPr>
          <a:xfrm>
            <a:off x="1110537" y="3568455"/>
            <a:ext cx="3293706" cy="46166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</a:rPr>
              <a:t>Апликативни софтвер</a:t>
            </a:r>
            <a:endParaRPr lang="sr-Latn-BA" sz="2400" dirty="0">
              <a:solidFill>
                <a:schemeClr val="bg1"/>
              </a:solidFill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0C70EC62-A075-4E2A-ADF7-C224873D344D}"/>
              </a:ext>
            </a:extLst>
          </p:cNvPr>
          <p:cNvSpPr txBox="1"/>
          <p:nvPr/>
        </p:nvSpPr>
        <p:spPr>
          <a:xfrm>
            <a:off x="1166521" y="4848648"/>
            <a:ext cx="3181738" cy="4616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</a:rPr>
              <a:t>Оперативни систем</a:t>
            </a:r>
            <a:endParaRPr lang="sr-Latn-BA" sz="2400" dirty="0">
              <a:solidFill>
                <a:schemeClr val="bg1"/>
              </a:solidFill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5B97073D-A997-44CB-AF60-E1CABAA6227A}"/>
              </a:ext>
            </a:extLst>
          </p:cNvPr>
          <p:cNvSpPr txBox="1"/>
          <p:nvPr/>
        </p:nvSpPr>
        <p:spPr>
          <a:xfrm>
            <a:off x="1647047" y="5969112"/>
            <a:ext cx="2220685" cy="5232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</a:rPr>
              <a:t>Хардвер </a:t>
            </a:r>
            <a:endParaRPr lang="sr-Latn-B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068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="" xmlns:a16="http://schemas.microsoft.com/office/drawing/2014/main" id="{D4F9E6BE-7E82-4FDA-B587-A570920A51F9}"/>
              </a:ext>
            </a:extLst>
          </p:cNvPr>
          <p:cNvSpPr txBox="1"/>
          <p:nvPr/>
        </p:nvSpPr>
        <p:spPr>
          <a:xfrm>
            <a:off x="569167" y="1147665"/>
            <a:ext cx="107581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rgbClr val="002060"/>
                </a:solidFill>
              </a:rPr>
              <a:t> Данас се најчешће користе </a:t>
            </a:r>
            <a:r>
              <a:rPr lang="sr-Latn-BA" sz="2800" dirty="0">
                <a:solidFill>
                  <a:srgbClr val="002060"/>
                </a:solidFill>
              </a:rPr>
              <a:t>Windows, </a:t>
            </a:r>
            <a:r>
              <a:rPr lang="sr-Latn-BA" sz="2800" dirty="0" err="1">
                <a:solidFill>
                  <a:srgbClr val="002060"/>
                </a:solidFill>
              </a:rPr>
              <a:t>UNIX</a:t>
            </a:r>
            <a:r>
              <a:rPr lang="sr-Latn-BA" sz="2800" dirty="0">
                <a:solidFill>
                  <a:srgbClr val="002060"/>
                </a:solidFill>
              </a:rPr>
              <a:t>/</a:t>
            </a:r>
            <a:r>
              <a:rPr lang="sr-Latn-BA" sz="2800" dirty="0" err="1">
                <a:solidFill>
                  <a:srgbClr val="002060"/>
                </a:solidFill>
              </a:rPr>
              <a:t>Linux</a:t>
            </a:r>
            <a:r>
              <a:rPr lang="sr-Latn-BA" sz="2800" dirty="0">
                <a:solidFill>
                  <a:srgbClr val="002060"/>
                </a:solidFill>
              </a:rPr>
              <a:t> </a:t>
            </a:r>
            <a:r>
              <a:rPr lang="sr-Cyrl-BA" sz="2800" dirty="0">
                <a:solidFill>
                  <a:srgbClr val="002060"/>
                </a:solidFill>
              </a:rPr>
              <a:t>и</a:t>
            </a:r>
            <a:r>
              <a:rPr lang="sr-Latn-BA" sz="2800" dirty="0">
                <a:solidFill>
                  <a:srgbClr val="002060"/>
                </a:solidFill>
              </a:rPr>
              <a:t> Mac</a:t>
            </a:r>
            <a:r>
              <a:rPr lang="sr-Cyrl-BA" sz="2800" dirty="0">
                <a:solidFill>
                  <a:srgbClr val="002060"/>
                </a:solidFill>
              </a:rPr>
              <a:t> </a:t>
            </a:r>
            <a:r>
              <a:rPr lang="sr-Cyrl-BA" sz="2800" dirty="0" smtClean="0">
                <a:solidFill>
                  <a:srgbClr val="002060"/>
                </a:solidFill>
              </a:rPr>
              <a:t>оперативни системи, </a:t>
            </a:r>
            <a:r>
              <a:rPr lang="sr-Cyrl-BA" sz="2800" dirty="0">
                <a:solidFill>
                  <a:srgbClr val="002060"/>
                </a:solidFill>
              </a:rPr>
              <a:t>а најпознатије компаније које их производе су Мајкрософт</a:t>
            </a:r>
            <a:r>
              <a:rPr lang="sr-Latn-BA" sz="2800" dirty="0">
                <a:solidFill>
                  <a:srgbClr val="002060"/>
                </a:solidFill>
              </a:rPr>
              <a:t> (Microsoft)</a:t>
            </a:r>
            <a:r>
              <a:rPr lang="sr-Cyrl-BA" sz="2800" dirty="0">
                <a:solidFill>
                  <a:srgbClr val="002060"/>
                </a:solidFill>
              </a:rPr>
              <a:t> и ЕПЛ</a:t>
            </a:r>
            <a:r>
              <a:rPr lang="sr-Latn-BA" sz="2800" dirty="0">
                <a:solidFill>
                  <a:srgbClr val="002060"/>
                </a:solidFill>
              </a:rPr>
              <a:t> (Apple)</a:t>
            </a:r>
            <a:r>
              <a:rPr lang="sr-Cyrl-BA" sz="2800" dirty="0">
                <a:solidFill>
                  <a:srgbClr val="002060"/>
                </a:solidFill>
              </a:rPr>
              <a:t>.</a:t>
            </a:r>
            <a:endParaRPr lang="sr-Latn-BA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69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136" y="536740"/>
            <a:ext cx="11167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r-Cyrl-RS" sz="2800" dirty="0" smtClean="0">
                <a:solidFill>
                  <a:srgbClr val="002060"/>
                </a:solidFill>
              </a:rPr>
              <a:t>Према броју корисника ОС могу бити:</a:t>
            </a:r>
          </a:p>
          <a:p>
            <a:pPr fontAlgn="base">
              <a:buFont typeface="Arial" pitchFamily="34" charset="0"/>
              <a:buChar char="•"/>
            </a:pPr>
            <a:r>
              <a:rPr lang="sr-Cyrl-RS" sz="2800" dirty="0" smtClean="0">
                <a:solidFill>
                  <a:srgbClr val="002060"/>
                </a:solidFill>
              </a:rPr>
              <a:t> једнокориснички – рад на једном рачунару</a:t>
            </a:r>
          </a:p>
          <a:p>
            <a:pPr fontAlgn="base">
              <a:buFont typeface="Arial" pitchFamily="34" charset="0"/>
              <a:buChar char="•"/>
            </a:pPr>
            <a:r>
              <a:rPr lang="sr-Cyrl-RS" sz="2800" dirty="0" smtClean="0">
                <a:solidFill>
                  <a:srgbClr val="002060"/>
                </a:solidFill>
              </a:rPr>
              <a:t> вишекориснички – мрежни оперативни систем који подржава рад у рачунарској мрежи.</a:t>
            </a:r>
          </a:p>
          <a:p>
            <a:pPr fontAlgn="base">
              <a:buFont typeface="Arial" pitchFamily="34" charset="0"/>
              <a:buChar char="•"/>
            </a:pPr>
            <a:endParaRPr lang="sr-Cyrl-RS" sz="2800" dirty="0" smtClean="0">
              <a:solidFill>
                <a:srgbClr val="002060"/>
              </a:solidFill>
            </a:endParaRPr>
          </a:p>
          <a:p>
            <a:pPr fontAlgn="base">
              <a:buFont typeface="Arial" pitchFamily="34" charset="0"/>
              <a:buChar char="•"/>
            </a:pPr>
            <a:endParaRPr lang="sr-Cyrl-RS" sz="2800" dirty="0" smtClean="0">
              <a:solidFill>
                <a:srgbClr val="002060"/>
              </a:solidFill>
            </a:endParaRPr>
          </a:p>
          <a:p>
            <a:pPr fontAlgn="base"/>
            <a:r>
              <a:rPr lang="sr-Cyrl-RS" sz="2800" dirty="0" smtClean="0">
                <a:solidFill>
                  <a:srgbClr val="002060"/>
                </a:solidFill>
              </a:rPr>
              <a:t>Према броју програма ОС могу бити:</a:t>
            </a:r>
          </a:p>
          <a:p>
            <a:pPr fontAlgn="base">
              <a:buFont typeface="Arial" pitchFamily="34" charset="0"/>
              <a:buChar char="•"/>
            </a:pPr>
            <a:r>
              <a:rPr lang="sr-Cyrl-RS" sz="2800" dirty="0" smtClean="0">
                <a:solidFill>
                  <a:srgbClr val="002060"/>
                </a:solidFill>
              </a:rPr>
              <a:t> монопрограмски – омогућава да рачунар у централној меморији држи и извршава само један програм  у једном тренутку,</a:t>
            </a:r>
          </a:p>
          <a:p>
            <a:pPr fontAlgn="base">
              <a:buFont typeface="Arial" pitchFamily="34" charset="0"/>
              <a:buChar char="•"/>
            </a:pPr>
            <a:r>
              <a:rPr lang="sr-Cyrl-RS" sz="2800" dirty="0" smtClean="0">
                <a:solidFill>
                  <a:srgbClr val="002060"/>
                </a:solidFill>
              </a:rPr>
              <a:t> мултипрограмски – омогућава да рачунар у централној меморији истовремено држи више програма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r>
              <a:rPr lang="sr-Cyrl-RS" sz="2800" dirty="0" smtClean="0">
                <a:solidFill>
                  <a:srgbClr val="002060"/>
                </a:solidFill>
              </a:rPr>
              <a:t>  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398853" y="903908"/>
            <a:ext cx="105591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r-Cyrl-RS" sz="2800" dirty="0" smtClean="0">
                <a:solidFill>
                  <a:srgbClr val="002060"/>
                </a:solidFill>
              </a:rPr>
              <a:t>Према начину задавања команди оперативни системи се дијеле на:</a:t>
            </a:r>
            <a:endParaRPr lang="en-US" sz="2800" dirty="0" smtClean="0">
              <a:solidFill>
                <a:srgbClr val="002060"/>
              </a:solidFill>
            </a:endParaRPr>
          </a:p>
          <a:p>
            <a:pPr fontAlgn="base">
              <a:buFont typeface="Arial" pitchFamily="34" charset="0"/>
              <a:buChar char="•"/>
            </a:pPr>
            <a:r>
              <a:rPr lang="sr-Cyrl-RS" sz="2800" dirty="0" smtClean="0">
                <a:solidFill>
                  <a:srgbClr val="002060"/>
                </a:solidFill>
              </a:rPr>
              <a:t> ОС командног типа</a:t>
            </a:r>
            <a:r>
              <a:rPr lang="en-US" sz="2800" dirty="0" smtClean="0">
                <a:solidFill>
                  <a:srgbClr val="002060"/>
                </a:solidFill>
              </a:rPr>
              <a:t>(UNIX, LINUX, MS DOS)</a:t>
            </a:r>
            <a:endParaRPr lang="sr-Cyrl-RS" sz="2800" dirty="0" smtClean="0">
              <a:solidFill>
                <a:srgbClr val="002060"/>
              </a:solidFill>
            </a:endParaRPr>
          </a:p>
          <a:p>
            <a:pPr fontAlgn="base">
              <a:buFont typeface="Arial" pitchFamily="34" charset="0"/>
              <a:buChar char="•"/>
            </a:pPr>
            <a:r>
              <a:rPr lang="sr-Cyrl-RS" sz="2800" dirty="0" smtClean="0">
                <a:solidFill>
                  <a:srgbClr val="002060"/>
                </a:solidFill>
              </a:rPr>
              <a:t> графички оперативни системи </a:t>
            </a:r>
            <a:r>
              <a:rPr lang="en-US" sz="2800" dirty="0" smtClean="0">
                <a:solidFill>
                  <a:srgbClr val="002060"/>
                </a:solidFill>
              </a:rPr>
              <a:t>(Windows)</a:t>
            </a:r>
          </a:p>
          <a:p>
            <a:pPr fontAlgn="base"/>
            <a:endParaRPr lang="sr-Latn-BA" sz="2800" dirty="0">
              <a:solidFill>
                <a:srgbClr val="002060"/>
              </a:solidFill>
            </a:endParaRPr>
          </a:p>
        </p:txBody>
      </p:sp>
      <p:sp>
        <p:nvSpPr>
          <p:cNvPr id="3" name="AutoShape 4" descr="Što je MS-DOS? - Pojmovnik"/>
          <p:cNvSpPr>
            <a:spLocks noChangeAspect="1" noChangeArrowheads="1"/>
          </p:cNvSpPr>
          <p:nvPr/>
        </p:nvSpPr>
        <p:spPr bwMode="auto">
          <a:xfrm>
            <a:off x="63500" y="-136525"/>
            <a:ext cx="29051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  <p:sp>
        <p:nvSpPr>
          <p:cNvPr id="8" name="TextBox 7"/>
          <p:cNvSpPr txBox="1"/>
          <p:nvPr/>
        </p:nvSpPr>
        <p:spPr>
          <a:xfrm>
            <a:off x="402336" y="2779776"/>
            <a:ext cx="104607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solidFill>
                  <a:srgbClr val="002060"/>
                </a:solidFill>
              </a:rPr>
              <a:t>Графички оперативни </a:t>
            </a:r>
            <a:r>
              <a:rPr lang="sr-Cyrl-RS" sz="2800" dirty="0" smtClean="0">
                <a:solidFill>
                  <a:srgbClr val="002060"/>
                </a:solidFill>
              </a:rPr>
              <a:t>системи су нам добро познати. Њих користимо сваког дана. </a:t>
            </a:r>
          </a:p>
          <a:p>
            <a:r>
              <a:rPr lang="sr-Cyrl-RS" sz="2800" dirty="0" smtClean="0">
                <a:solidFill>
                  <a:srgbClr val="002060"/>
                </a:solidFill>
              </a:rPr>
              <a:t>Команду задајемо показивањем на њу. При том команда може имати облик сличице или текста.</a:t>
            </a:r>
          </a:p>
        </p:txBody>
      </p:sp>
    </p:spTree>
    <p:extLst>
      <p:ext uri="{BB962C8B-B14F-4D97-AF65-F5344CB8AC3E}">
        <p14:creationId xmlns:p14="http://schemas.microsoft.com/office/powerpoint/2010/main" xmlns="" val="197275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084576"/>
            <a:ext cx="6054534" cy="377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utoShape 4" descr="Što je MS-DOS? - Pojmovnik"/>
          <p:cNvSpPr>
            <a:spLocks noChangeAspect="1" noChangeArrowheads="1"/>
          </p:cNvSpPr>
          <p:nvPr/>
        </p:nvSpPr>
        <p:spPr bwMode="auto">
          <a:xfrm>
            <a:off x="63500" y="-136525"/>
            <a:ext cx="29051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7903" y="3072384"/>
            <a:ext cx="6074098" cy="3785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kvir za tekst 4"/>
          <p:cNvSpPr txBox="1"/>
          <p:nvPr/>
        </p:nvSpPr>
        <p:spPr>
          <a:xfrm>
            <a:off x="5026151" y="2541270"/>
            <a:ext cx="2393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rgbClr val="002060"/>
                </a:solidFill>
              </a:rPr>
              <a:t>CP/M      MS DOS</a:t>
            </a:r>
            <a:endParaRPr lang="sr-Latn-BA" sz="2400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0144" y="283155"/>
            <a:ext cx="10984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r-Cyrl-RS" sz="2800" dirty="0" smtClean="0">
                <a:solidFill>
                  <a:srgbClr val="002060"/>
                </a:solidFill>
              </a:rPr>
              <a:t>Код оперативног система </a:t>
            </a:r>
            <a:r>
              <a:rPr lang="sr-Cyrl-RS" sz="2800" b="1" dirty="0" smtClean="0">
                <a:solidFill>
                  <a:srgbClr val="002060"/>
                </a:solidFill>
              </a:rPr>
              <a:t>командног типа </a:t>
            </a:r>
            <a:r>
              <a:rPr lang="sr-Cyrl-RS" sz="2800" dirty="0" smtClean="0">
                <a:solidFill>
                  <a:srgbClr val="002060"/>
                </a:solidFill>
              </a:rPr>
              <a:t>послије укључивања рачунара на екрану се добија одређени знак, који се назива промпт.</a:t>
            </a:r>
          </a:p>
          <a:p>
            <a:pPr fontAlgn="base"/>
            <a:r>
              <a:rPr lang="sr-Cyrl-RS" sz="2800" dirty="0" smtClean="0">
                <a:solidFill>
                  <a:srgbClr val="002060"/>
                </a:solidFill>
              </a:rPr>
              <a:t>На овај начин ОС обавјештава корисника да је спреман да прими команду. Команде се задају укуцавањем текста. Притиском на тастер Ентер оперативни систем прихвата команду и започиње њено извршавање. 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275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326</Words>
  <Application>Microsoft Office PowerPoint</Application>
  <PresentationFormat>Custom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Tema Office</vt:lpstr>
      <vt:lpstr>Системски и апликативни софтвер Оперативни систем-врсте и намјена -Утврђивање-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Системски и апликативни софтвер Оперативни систем-врсте и намјена -Утврђивање-</dc:title>
  <dc:creator>Korisnik</dc:creator>
  <cp:lastModifiedBy>Aleksandra Stankovic</cp:lastModifiedBy>
  <cp:revision>29</cp:revision>
  <dcterms:created xsi:type="dcterms:W3CDTF">2020-11-19T13:31:19Z</dcterms:created>
  <dcterms:modified xsi:type="dcterms:W3CDTF">2020-11-24T07:08:28Z</dcterms:modified>
</cp:coreProperties>
</file>