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4" r:id="rId8"/>
    <p:sldId id="266" r:id="rId9"/>
    <p:sldId id="265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2B0E10-970C-424E-A22B-37044121C629}">
          <p14:sldIdLst>
            <p14:sldId id="256"/>
            <p14:sldId id="260"/>
          </p14:sldIdLst>
        </p14:section>
        <p14:section name="Untitled Section" id="{C06B8320-3C65-44AE-ABB2-1317B71FF05D}">
          <p14:sldIdLst>
            <p14:sldId id="257"/>
            <p14:sldId id="261"/>
            <p14:sldId id="259"/>
            <p14:sldId id="262"/>
            <p14:sldId id="264"/>
            <p14:sldId id="266"/>
            <p14:sldId id="265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3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6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3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8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0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64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0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9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2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5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E43D6C-1D9A-471F-B618-62AC256D4F2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E90193-9CA1-4316-8ABD-7289B320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2400" b="1" dirty="0" smtClean="0"/>
              <a:t/>
            </a:r>
            <a:br>
              <a:rPr lang="sr-Cyrl-BA" sz="2400" b="1" dirty="0" smtClean="0"/>
            </a:br>
            <a:r>
              <a:rPr lang="sr-Cyrl-BA" sz="2400" b="1" dirty="0" smtClean="0"/>
              <a:t>ПОБОЖНИ (БОГАТИ) МЛАДИЋ И ЗАКХЕЈ: ДВА ЧОВЈЕКА, ДВА РАЗЛИЧИТА ПУТА</a:t>
            </a:r>
            <a:r>
              <a:rPr lang="sr-Cyrl-BA" sz="2400" b="1" dirty="0"/>
              <a:t/>
            </a:r>
            <a:br>
              <a:rPr lang="sr-Cyrl-BA" sz="2400" b="1" dirty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sr-Cyrl-BA" sz="2600" b="1" dirty="0" smtClean="0"/>
          </a:p>
          <a:p>
            <a:r>
              <a:rPr lang="sr-Cyrl-RS" sz="3400" b="1" dirty="0" smtClean="0"/>
              <a:t>ГОСПОД </a:t>
            </a:r>
            <a:r>
              <a:rPr lang="sr-Cyrl-RS" sz="3400" b="1" dirty="0"/>
              <a:t>ИСУС ХРИСТОС РАЗГОВАРА СА </a:t>
            </a:r>
            <a:r>
              <a:rPr lang="sr-Cyrl-RS" sz="3400" b="1" dirty="0" smtClean="0"/>
              <a:t>ЉУДИМА И КРОЗ ПРИЧЕ ПОКАЗУЈЕ ЦАРСТВО </a:t>
            </a:r>
            <a:r>
              <a:rPr lang="sr-Cyrl-RS" sz="3400" b="1" dirty="0" smtClean="0"/>
              <a:t>БОЖЈЕ</a:t>
            </a:r>
            <a:endParaRPr lang="en-US" sz="3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42996" y="5745707"/>
            <a:ext cx="3491679" cy="8052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400" b="1" dirty="0" smtClean="0"/>
              <a:t>Православна вјеронаука </a:t>
            </a:r>
          </a:p>
          <a:p>
            <a:r>
              <a:rPr lang="sr-Cyrl-RS" sz="3400" b="1" dirty="0" smtClean="0"/>
              <a:t>8. разред</a:t>
            </a:r>
            <a:endParaRPr lang="sr-Cyrl-BA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884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484909"/>
            <a:ext cx="11208327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397" y="1733446"/>
            <a:ext cx="10580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000" dirty="0" smtClean="0"/>
              <a:t>Домаћа задаћа</a:t>
            </a:r>
            <a:r>
              <a:rPr lang="sr-Cyrl-RS" sz="4000" dirty="0"/>
              <a:t>:</a:t>
            </a:r>
          </a:p>
          <a:p>
            <a:pPr algn="ctr"/>
            <a:endParaRPr lang="sr-Cyrl-RS" sz="40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r-Cyrl-RS" sz="4000" dirty="0" smtClean="0"/>
              <a:t>Одговори на </a:t>
            </a:r>
            <a:r>
              <a:rPr lang="sr-Cyrl-RS" sz="4000" dirty="0"/>
              <a:t>питања </a:t>
            </a:r>
            <a:r>
              <a:rPr lang="sr-Cyrl-RS" sz="4000" dirty="0" smtClean="0"/>
              <a:t>у уџбенику на страни 5</a:t>
            </a:r>
            <a:r>
              <a:rPr lang="en-US" sz="4000" dirty="0" smtClean="0"/>
              <a:t>5</a:t>
            </a:r>
            <a:r>
              <a:rPr lang="sr-Cyrl-RS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265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/>
              <a:t>СУСРЕТ ХРИСТА И БОГАТОГ МЛАДИЋА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847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000" b="1" dirty="0" smtClean="0"/>
              <a:t>- Богати младић прилази Христу на кољенима. </a:t>
            </a:r>
          </a:p>
          <a:p>
            <a:pPr marL="0" indent="0">
              <a:buNone/>
            </a:pPr>
            <a:r>
              <a:rPr lang="sr-Cyrl-BA" sz="2000" b="1" dirty="0" smtClean="0"/>
              <a:t>- „Учитељу благи, шта ми треба чинити да наслиједим живот вјечни</a:t>
            </a:r>
            <a:r>
              <a:rPr lang="sr-Cyrl-BA" sz="2000" b="1" dirty="0" smtClean="0"/>
              <a:t>?</a:t>
            </a:r>
            <a:r>
              <a:rPr lang="sr-Latn-RS" sz="2000" b="1" dirty="0" smtClean="0"/>
              <a:t>“</a:t>
            </a:r>
            <a:r>
              <a:rPr lang="sr-Cyrl-BA" sz="2000" b="1" dirty="0" smtClean="0"/>
              <a:t> </a:t>
            </a:r>
            <a:r>
              <a:rPr lang="sr-Cyrl-BA" sz="2000" b="1" dirty="0" smtClean="0"/>
              <a:t>(Мк 10, 17)</a:t>
            </a:r>
          </a:p>
          <a:p>
            <a:pPr marL="0" indent="0">
              <a:buNone/>
            </a:pPr>
            <a:r>
              <a:rPr lang="sr-Cyrl-BA" sz="2000" b="1" dirty="0" smtClean="0"/>
              <a:t>- Христос га савјетује да раздијели </a:t>
            </a:r>
            <a:r>
              <a:rPr lang="sr-Cyrl-RS" sz="2000" b="1" dirty="0" smtClean="0"/>
              <a:t>читаво</a:t>
            </a:r>
            <a:r>
              <a:rPr lang="sr-Cyrl-BA" sz="2000" b="1" dirty="0" smtClean="0"/>
              <a:t> </a:t>
            </a:r>
            <a:r>
              <a:rPr lang="sr-Cyrl-BA" sz="2000" b="1" dirty="0" smtClean="0"/>
              <a:t>своје имање и пође за Њим.</a:t>
            </a:r>
          </a:p>
          <a:p>
            <a:pPr marL="0" indent="0">
              <a:buNone/>
            </a:pPr>
            <a:r>
              <a:rPr lang="sr-Cyrl-BA" sz="2000" b="1" dirty="0" smtClean="0"/>
              <a:t>- Упркос вјери, младић није могао оставити своје богатство.</a:t>
            </a:r>
          </a:p>
          <a:p>
            <a:pPr marL="0" indent="0">
              <a:buNone/>
            </a:pPr>
            <a:r>
              <a:rPr lang="sr-Cyrl-BA" sz="2000" b="1" dirty="0" smtClean="0"/>
              <a:t>- „Лакше је камили проћи кроз иглене уши, него ли богатоме ући у Царство Небеско.“ (Мт 19, 24)</a:t>
            </a:r>
          </a:p>
          <a:p>
            <a:pPr marL="0" indent="0">
              <a:buNone/>
            </a:pPr>
            <a:r>
              <a:rPr lang="sr-Cyrl-BA" sz="2000" b="1" dirty="0" smtClean="0"/>
              <a:t>- Иглене уши је назив за уски пролаз у Јерусалиму.</a:t>
            </a:r>
            <a:endParaRPr lang="sr-Cyrl-BA" dirty="0" smtClean="0"/>
          </a:p>
          <a:p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val="33566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4" y="0"/>
            <a:ext cx="12773891" cy="83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7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/>
              <a:t>ЗАКЉУЧАК ПРИЧЕ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29468"/>
          </a:xfrm>
        </p:spPr>
        <p:txBody>
          <a:bodyPr>
            <a:normAutofit fontScale="92500"/>
          </a:bodyPr>
          <a:lstStyle/>
          <a:p>
            <a:r>
              <a:rPr lang="sr-Cyrl-RS" b="1" dirty="0" smtClean="0"/>
              <a:t>„Не можете служити Богу и мамону.“ (Мт 6, 24)</a:t>
            </a:r>
            <a:endParaRPr lang="sr-Latn-RS" b="1" dirty="0" smtClean="0"/>
          </a:p>
          <a:p>
            <a:r>
              <a:rPr lang="sr-Cyrl-RS" b="1" dirty="0" smtClean="0"/>
              <a:t>„Мамон“ - арамејска ријеч која има више тумачења: златно теле, златни идол, новац, богатство, материјално богатство за којим човјек жуди.</a:t>
            </a:r>
          </a:p>
          <a:p>
            <a:r>
              <a:rPr lang="sr-Cyrl-RS" b="1" dirty="0" smtClean="0"/>
              <a:t>Материјално богаство није само по себи лоше, али је гријех када је на непоштен начин стечено, и ако нам срце за материјалним </a:t>
            </a:r>
            <a:r>
              <a:rPr lang="sr-Cyrl-RS" b="1" dirty="0" smtClean="0"/>
              <a:t>тежи</a:t>
            </a:r>
            <a:r>
              <a:rPr lang="sr-Cyrl-RS" b="1" dirty="0" smtClean="0"/>
              <a:t>.</a:t>
            </a:r>
            <a:endParaRPr lang="sr-Cyrl-RS" b="1" dirty="0" smtClean="0"/>
          </a:p>
          <a:p>
            <a:r>
              <a:rPr lang="sr-Cyrl-RS" b="1" dirty="0" smtClean="0"/>
              <a:t>Сиромаштво није безусловни пут спасењу, потребан је и лични труд и подвиг.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962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/>
              <a:t>СУСРЕТ ХРИСТА И ЗАКХЕЈА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Закхеј је био цариник, веома имућан.</a:t>
            </a:r>
          </a:p>
          <a:p>
            <a:r>
              <a:rPr lang="sr-Cyrl-RS" b="1" dirty="0" smtClean="0"/>
              <a:t>Поред читавог имања није имао духовног мира.</a:t>
            </a:r>
          </a:p>
          <a:p>
            <a:r>
              <a:rPr lang="sr-Cyrl-RS" b="1" dirty="0" smtClean="0"/>
              <a:t>Цариници су били на лошем гласу, јер су сматрани за лоше људе.</a:t>
            </a:r>
          </a:p>
          <a:p>
            <a:r>
              <a:rPr lang="sr-Cyrl-RS" b="1" dirty="0" smtClean="0"/>
              <a:t>Једног дана је Христос посјетио град Јерихон.</a:t>
            </a:r>
          </a:p>
          <a:p>
            <a:r>
              <a:rPr lang="sr-Cyrl-RS" b="1" dirty="0" smtClean="0"/>
              <a:t>Његова посјета је изазвала велику пажњу.</a:t>
            </a:r>
          </a:p>
          <a:p>
            <a:r>
              <a:rPr lang="sr-Cyrl-RS" b="1" dirty="0" smtClean="0"/>
              <a:t>Закхеј је имао велику жељу да види Христа.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084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/>
              <a:t>ДИЈАЛОГ ХРИСТА И ЗАКХЕЈА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 smtClean="0"/>
              <a:t>Био је малог раста, да би могао да види Христа, морао се попети на дрво.</a:t>
            </a:r>
          </a:p>
          <a:p>
            <a:r>
              <a:rPr lang="sr-Cyrl-RS" b="1" dirty="0" smtClean="0"/>
              <a:t>„Сиђи брзо; данас ми ваља бити у дому твоме!“ (Лк 19,5)</a:t>
            </a:r>
          </a:p>
          <a:p>
            <a:r>
              <a:rPr lang="sr-Cyrl-RS" b="1" dirty="0" smtClean="0"/>
              <a:t>„Господе, ево пола имања свога даћу сиромасима, и ако некога нечим оштетих, вратићу четвероструко.“ Исус му одговори: „Данас дође спасење дому овоме.“ (Лк 19,8-9)</a:t>
            </a:r>
          </a:p>
          <a:p>
            <a:r>
              <a:rPr lang="sr-Cyrl-RS" b="1" dirty="0" smtClean="0"/>
              <a:t>Закхеј је раздјелио сво своје имање, постао епископ Кесарије Филипове. По смрти је проглашен за светитеља.</a:t>
            </a:r>
          </a:p>
        </p:txBody>
      </p:sp>
    </p:spTree>
    <p:extLst>
      <p:ext uri="{BB962C8B-B14F-4D97-AF65-F5344CB8AC3E}">
        <p14:creationId xmlns:p14="http://schemas.microsoft.com/office/powerpoint/2010/main" val="282974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484909"/>
            <a:ext cx="11222182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8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/>
              <a:t>ЗАКЉУЧАК ПРИЧЕ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697456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Христос од Закхеја није тражио да раздијели имање, он је сам то учинио.</a:t>
            </a:r>
          </a:p>
          <a:p>
            <a:r>
              <a:rPr lang="sr-Cyrl-RS" b="1" dirty="0" smtClean="0"/>
              <a:t>Кроз лични подвиг је схватио да се љубав према Богу најбоље исказује кроз љубав према ближњима.</a:t>
            </a:r>
          </a:p>
          <a:p>
            <a:r>
              <a:rPr lang="sr-Cyrl-RS" b="1" dirty="0" smtClean="0"/>
              <a:t>За разлику од богатог младића није био нераздвојно везан за материјално и пропадљиво богатство.</a:t>
            </a:r>
          </a:p>
        </p:txBody>
      </p:sp>
    </p:spTree>
    <p:extLst>
      <p:ext uri="{BB962C8B-B14F-4D97-AF65-F5344CB8AC3E}">
        <p14:creationId xmlns:p14="http://schemas.microsoft.com/office/powerpoint/2010/main" val="1874194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406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 ПОБОЖНИ (БОГАТИ) МЛАДИЋ И ЗАКХЕЈ: ДВА ЧОВЈЕКА, ДВА РАЗЛИЧИТА ПУТА </vt:lpstr>
      <vt:lpstr>PowerPoint Presentation</vt:lpstr>
      <vt:lpstr>СУСРЕТ ХРИСТА И БОГАТОГ МЛАДИЋА</vt:lpstr>
      <vt:lpstr>PowerPoint Presentation</vt:lpstr>
      <vt:lpstr>ЗАКЉУЧАК ПРИЧЕ</vt:lpstr>
      <vt:lpstr>СУСРЕТ ХРИСТА И ЗАКХЕЈА</vt:lpstr>
      <vt:lpstr>ДИЈАЛОГ ХРИСТА И ЗАКХЕЈА</vt:lpstr>
      <vt:lpstr>PowerPoint Presentation</vt:lpstr>
      <vt:lpstr>ЗАКЉУЧАК ПРИЧЕ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ПЕДАГОШКИ ПРИМЈЕР ПРАВЕДНОГ ЈОВА</dc:title>
  <dc:creator>User</dc:creator>
  <cp:lastModifiedBy>39. Slavoljub Lukic</cp:lastModifiedBy>
  <cp:revision>19</cp:revision>
  <dcterms:created xsi:type="dcterms:W3CDTF">2020-04-05T15:18:21Z</dcterms:created>
  <dcterms:modified xsi:type="dcterms:W3CDTF">2021-01-25T07:43:13Z</dcterms:modified>
</cp:coreProperties>
</file>