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70" r:id="rId15"/>
    <p:sldId id="273" r:id="rId16"/>
    <p:sldId id="272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75000"/>
              </a:schemeClr>
            </a:gs>
            <a:gs pos="90000">
              <a:schemeClr val="accent1">
                <a:lumMod val="60000"/>
                <a:lumOff val="4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169" y="2807093"/>
            <a:ext cx="8144134" cy="1373070"/>
          </a:xfrm>
        </p:spPr>
        <p:txBody>
          <a:bodyPr/>
          <a:lstStyle/>
          <a:p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1180752" cy="19022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135" y="4446855"/>
            <a:ext cx="3464324" cy="231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93" y="141824"/>
            <a:ext cx="3936819" cy="220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950" y="4454433"/>
            <a:ext cx="2830286" cy="212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519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5548" y="2136502"/>
            <a:ext cx="6081720" cy="456129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8640" y="2978331"/>
            <a:ext cx="3921760" cy="2957858"/>
          </a:xfrm>
        </p:spPr>
        <p:txBody>
          <a:bodyPr>
            <a:noAutofit/>
          </a:bodyPr>
          <a:lstStyle/>
          <a:p>
            <a:pPr algn="ctr"/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ПОЗОРИШТЕ је мјесто гдје се стварају и гледају позоришне представе.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05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82880" y="2138750"/>
            <a:ext cx="5665030" cy="4793678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МУЗЕЈУ  и УМЈЕТНИЧКОЈ ГАЛЕРИЈИ  су изложени предмети из историје и културе једног народа.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Изложени предмети (дјела) у музеју и галерији су од посебне вриједности и значаја за културу одређеног народа.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315" y="2138750"/>
            <a:ext cx="3636335" cy="218038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701" y="4326841"/>
            <a:ext cx="3593806" cy="24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25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" y="2085518"/>
            <a:ext cx="5149834" cy="4102022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ШКОЛА је </a:t>
            </a:r>
          </a:p>
          <a:p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васпитно-образовна установа гдје усвајамо важна знања која ће нам бити потребна у животу.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835" y="2206169"/>
            <a:ext cx="6545771" cy="4365979"/>
          </a:xfrm>
        </p:spPr>
      </p:pic>
    </p:spTree>
    <p:extLst>
      <p:ext uri="{BB962C8B-B14F-4D97-AF65-F5344CB8AC3E}">
        <p14:creationId xmlns:p14="http://schemas.microsoft.com/office/powerpoint/2010/main" xmlns="" val="81121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550" y="2466264"/>
            <a:ext cx="7102605" cy="228861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Школе могу бити основне и средње</a:t>
            </a:r>
            <a:r>
              <a:rPr lang="sr-Cyrl-RS" dirty="0"/>
              <a:t>.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68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2336873"/>
            <a:ext cx="1044923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6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sr-Cyrl-R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r-Cyrl-R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ЗДРАВСТВЕНЕ УСТАНОВЕ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66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/>
              <a:t>Предузећа и установе у мјесту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10" y="2127867"/>
            <a:ext cx="11728900" cy="17822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Здравствене установе су домови здравља, болнице, апотеке, стоматолошке амбуланте и бањска љечилишта.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Placeholder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5" b="5535"/>
          <a:stretch>
            <a:fillRect/>
          </a:stretch>
        </p:blipFill>
        <p:spPr>
          <a:xfrm>
            <a:off x="251036" y="3991502"/>
            <a:ext cx="3793109" cy="1895494"/>
          </a:xfrm>
          <a:prstGeom prst="roundRect">
            <a:avLst>
              <a:gd name="adj" fmla="val 0"/>
            </a:avLst>
          </a:prstGeom>
        </p:spPr>
      </p:pic>
      <p:pic>
        <p:nvPicPr>
          <p:cNvPr id="5" name="Picture Placeholder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62" b="9962"/>
          <a:stretch>
            <a:fillRect/>
          </a:stretch>
        </p:blipFill>
        <p:spPr>
          <a:xfrm>
            <a:off x="4291937" y="4007855"/>
            <a:ext cx="3744203" cy="1862788"/>
          </a:xfrm>
          <a:prstGeom prst="roundRect">
            <a:avLst>
              <a:gd name="adj" fmla="val 0"/>
            </a:avLst>
          </a:prstGeom>
        </p:spPr>
      </p:pic>
      <p:pic>
        <p:nvPicPr>
          <p:cNvPr id="6" name="Picture Placeholder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41" b="12741"/>
          <a:stretch>
            <a:fillRect/>
          </a:stretch>
        </p:blipFill>
        <p:spPr>
          <a:xfrm>
            <a:off x="8283932" y="3991502"/>
            <a:ext cx="3707278" cy="1844258"/>
          </a:xfrm>
          <a:prstGeom prst="roundRect">
            <a:avLst>
              <a:gd name="adj" fmla="val 0"/>
            </a:avLst>
          </a:prstGeom>
        </p:spPr>
      </p:pic>
      <p:sp>
        <p:nvSpPr>
          <p:cNvPr id="8" name="Rectangle 7"/>
          <p:cNvSpPr/>
          <p:nvPr/>
        </p:nvSpPr>
        <p:spPr>
          <a:xfrm>
            <a:off x="560060" y="5870643"/>
            <a:ext cx="366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r-Cyrl-R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Дом здравља </a:t>
            </a:r>
            <a:endParaRPr lang="en-US" sz="4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0340" y="5870642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r-Cyrl-R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Апотека </a:t>
            </a:r>
            <a:endParaRPr lang="en-US" sz="4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83932" y="5768471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r-Cyrl-RS" sz="36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Стоматолошка   амбуланта </a:t>
            </a:r>
            <a:endParaRPr lang="en-US" sz="36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3840" y="2032805"/>
            <a:ext cx="4493623" cy="4429605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контролу свог здравља обраћамо се здравственим радницима.</a:t>
            </a:r>
          </a:p>
          <a:p>
            <a:pPr algn="ctr"/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То су ЉЕКАРИ, МЕДИЦИНСКЕ СЕСТРЕ, АПОТЕКАРИ </a:t>
            </a:r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</a:t>
            </a: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СТОМАТОЛОЗИ</a:t>
            </a:r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464" y="2135997"/>
            <a:ext cx="7297782" cy="4378668"/>
          </a:xfrm>
        </p:spPr>
      </p:pic>
    </p:spTree>
    <p:extLst>
      <p:ext uri="{BB962C8B-B14F-4D97-AF65-F5344CB8AC3E}">
        <p14:creationId xmlns:p14="http://schemas.microsoft.com/office/powerpoint/2010/main" xmlns="" val="378256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894819"/>
          </a:xfrm>
        </p:spPr>
        <p:txBody>
          <a:bodyPr>
            <a:normAutofit fontScale="90000"/>
          </a:bodyPr>
          <a:lstStyle/>
          <a:p>
            <a:pPr algn="r"/>
            <a:r>
              <a:rPr lang="sr-Cyrl-RS" dirty="0"/>
              <a:t>Предузећа и установе у мјесту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Резиме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060" y="3119740"/>
            <a:ext cx="11940363" cy="36319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</a:t>
            </a:r>
            <a:r>
              <a:rPr lang="sr-Cyrl-RS" sz="3100" dirty="0" smtClean="0">
                <a:solidFill>
                  <a:srgbClr val="002060"/>
                </a:solidFill>
              </a:rPr>
              <a:t>КУЛТУРНО ОБРАЗОВНЕ УСТАНОВЕ             ЗДРАВСТВЕНЕ УСТАНОВЕ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</a:t>
            </a:r>
            <a:r>
              <a:rPr lang="sr-Cyrl-RS" sz="3200" dirty="0" smtClean="0"/>
              <a:t>Фабрике                     </a:t>
            </a:r>
            <a:endParaRPr lang="sr-Cyrl-RS" sz="3200" dirty="0"/>
          </a:p>
          <a:p>
            <a:pPr marL="0" indent="0">
              <a:buNone/>
            </a:pPr>
            <a:r>
              <a:rPr lang="sr-Cyrl-RS" sz="3200" dirty="0" smtClean="0"/>
              <a:t>       Занатске                                  Библиотеке                                    Дом здравља</a:t>
            </a:r>
          </a:p>
          <a:p>
            <a:pPr marL="0" indent="0">
              <a:buNone/>
            </a:pPr>
            <a:r>
              <a:rPr lang="sr-Cyrl-RS" sz="3200" dirty="0"/>
              <a:t> </a:t>
            </a:r>
            <a:r>
              <a:rPr lang="sr-Cyrl-RS" sz="3200" dirty="0" smtClean="0"/>
              <a:t>     радионице                                 Позоришта                           Стоматолошка амбуланта </a:t>
            </a:r>
          </a:p>
          <a:p>
            <a:pPr marL="0" indent="0">
              <a:buNone/>
            </a:pPr>
            <a:r>
              <a:rPr lang="sr-Cyrl-RS" sz="3200" dirty="0"/>
              <a:t> </a:t>
            </a:r>
            <a:r>
              <a:rPr lang="sr-Cyrl-RS" sz="3200" dirty="0" smtClean="0"/>
              <a:t>                                                          Музеји                                           Апотеке </a:t>
            </a:r>
          </a:p>
          <a:p>
            <a:pPr marL="0" indent="0">
              <a:buNone/>
            </a:pPr>
            <a:r>
              <a:rPr lang="sr-Cyrl-RS" sz="3200" dirty="0"/>
              <a:t> </a:t>
            </a:r>
            <a:r>
              <a:rPr lang="sr-Cyrl-RS" sz="3200" dirty="0" smtClean="0"/>
              <a:t>                                                        Галерије                                       Љечилишта </a:t>
            </a:r>
          </a:p>
          <a:p>
            <a:pPr marL="0" indent="0">
              <a:buNone/>
            </a:pPr>
            <a:r>
              <a:rPr lang="sr-Cyrl-RS" sz="3200" dirty="0"/>
              <a:t> </a:t>
            </a:r>
            <a:r>
              <a:rPr lang="sr-Cyrl-RS" sz="3200" dirty="0" smtClean="0"/>
              <a:t>                                                       Биоскопи(кина) </a:t>
            </a:r>
          </a:p>
          <a:p>
            <a:pPr marL="0" indent="0">
              <a:buNone/>
            </a:pPr>
            <a:r>
              <a:rPr lang="sr-Cyrl-RS" sz="3200" dirty="0"/>
              <a:t> </a:t>
            </a:r>
            <a:r>
              <a:rPr lang="sr-Cyrl-RS" sz="3200" dirty="0" smtClean="0"/>
              <a:t>                                                         Школе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0242" y="2092787"/>
            <a:ext cx="108877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2867477" y="2222206"/>
            <a:ext cx="551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</a:rPr>
              <a:t>ПРЕДУЗЕЋА И УСТАНОВЕ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899503" y="3200106"/>
            <a:ext cx="793042" cy="6323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8697353" y="3071615"/>
            <a:ext cx="561690" cy="5928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747751" y="3069832"/>
            <a:ext cx="601656" cy="5969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742053" y="4010537"/>
            <a:ext cx="403041" cy="2496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8776677" y="4065560"/>
            <a:ext cx="403041" cy="2496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849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/>
              <a:t>Предузећа и установе у мјесту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0321" y="2286000"/>
            <a:ext cx="11228144" cy="43699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ЗАДАТАК</a:t>
            </a:r>
            <a:endParaRPr lang="sr-Latn-RS" sz="4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Која </a:t>
            </a:r>
            <a:r>
              <a:rPr lang="sr-Cyrl-RS" sz="48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предузећа (фабрике) и </a:t>
            </a:r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установе имају у твом мјесту?</a:t>
            </a:r>
          </a:p>
          <a:p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Које занатске радионице имају у твом мјесту? </a:t>
            </a:r>
          </a:p>
          <a:p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Наведи културне, образовне и здравствене установе из твог мјеста. </a:t>
            </a:r>
          </a:p>
          <a:p>
            <a:pPr marL="0" indent="0">
              <a:buNone/>
            </a:pPr>
            <a:endParaRPr lang="sr-Cyrl-RS" sz="4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sr-Cyrl-R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Одговоре на ова питања запишите у своје свеске.   </a:t>
            </a:r>
          </a:p>
        </p:txBody>
      </p:sp>
    </p:spTree>
    <p:extLst>
      <p:ext uri="{BB962C8B-B14F-4D97-AF65-F5344CB8AC3E}">
        <p14:creationId xmlns:p14="http://schemas.microsoft.com/office/powerpoint/2010/main" xmlns="" val="204255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sr-Cyrl-R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sr-Cyrl-R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ПРЕДУЗЕЋА</a:t>
            </a: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81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037806"/>
            <a:ext cx="5378677" cy="3898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ПРЕДУЗЕЋА су радне организације у којима се производи различита роба или остварују различите услуге. </a:t>
            </a:r>
          </a:p>
          <a:p>
            <a:pPr algn="ctr"/>
            <a:endParaRPr lang="sr-Cyrl-R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6223800" cy="69207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04709" y="2382592"/>
            <a:ext cx="4689473" cy="3553595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             </a:t>
            </a:r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Роба </a:t>
            </a:r>
            <a:r>
              <a:rPr lang="sr-Cyrl-R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 </a:t>
            </a:r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најчешће     	       производи </a:t>
            </a:r>
            <a:r>
              <a:rPr lang="sr-Cyrl-R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</a:t>
            </a:r>
            <a:endParaRPr lang="sr-Cyrl-R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ФАБРИКАМА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159" y="3708004"/>
            <a:ext cx="4071248" cy="3053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141" y="4069454"/>
            <a:ext cx="4034827" cy="26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4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8985" y="2185852"/>
            <a:ext cx="4698355" cy="38461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ЗАНАТСКИМ РАДИОНИЦАМА </a:t>
            </a:r>
          </a:p>
          <a:p>
            <a:pPr marL="0" indent="0" algn="ctr">
              <a:buNone/>
            </a:pPr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раде занатлије које се баве производњом и обављају разне усуге за људе.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476" y="2455771"/>
            <a:ext cx="6171184" cy="384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334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 свако мјесто је веома важно да има што више различитих предузећа, фабрика и занатских радионица. У њима се запошљавају радници, израђују производи или нуде услуге које су потребне за </a:t>
            </a:r>
            <a:r>
              <a:rPr lang="sr-Cyrl-R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живот </a:t>
            </a:r>
            <a:r>
              <a:rPr lang="sr-Cyrl-R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људи.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0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УСТАНОВЕ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61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5846" y="2336873"/>
            <a:ext cx="7384234" cy="3599313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КУЛТУРНЕ</a:t>
            </a:r>
          </a:p>
          <a:p>
            <a:endParaRPr lang="sr-Cyrl-R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ВАСПИТНО-ОБРАЗОВНЕ </a:t>
            </a:r>
          </a:p>
          <a:p>
            <a:endParaRPr lang="sr-Cyrl-R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ЗДРАВСТВЕНЕ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УСТАНОВАМА људи обављају важне потребе. </a:t>
            </a:r>
          </a:p>
          <a:p>
            <a:endParaRPr lang="sr-Cyrl-R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Установе дијелимо на: </a:t>
            </a:r>
          </a:p>
          <a:p>
            <a:endParaRPr lang="sr-Cyrl-RS" sz="3200" dirty="0"/>
          </a:p>
          <a:p>
            <a:r>
              <a:rPr lang="sr-Cyrl-R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5278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КУЛТУРНЕ УСТАНОВЕ </a:t>
            </a:r>
          </a:p>
          <a:p>
            <a:pPr marL="0" indent="0">
              <a:buNone/>
            </a:pPr>
            <a:endParaRPr lang="sr-Cyrl-R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Библиотеке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Позоришта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Музеји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Галерије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Биоскопи(кина)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6188574" cy="41945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sr-Cyrl-R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културним установама људи остварују потребе за културом и забавом.</a:t>
            </a:r>
            <a:r>
              <a:rPr lang="sr-Cyrl-R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9310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 smtClean="0"/>
              <a:t>Предузећа и установе у мјесту 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3" r="8773"/>
          <a:stretch>
            <a:fillRect/>
          </a:stretch>
        </p:blipFill>
        <p:spPr>
          <a:xfrm>
            <a:off x="5184018" y="2238903"/>
            <a:ext cx="6626981" cy="43961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3771" y="2908663"/>
            <a:ext cx="3772808" cy="3027525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 БИБЛИОТЕЦИ се налазе књиге које се могу посудити за читање. </a:t>
            </a:r>
          </a:p>
          <a:p>
            <a:endParaRPr lang="sr-Cyrl-R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Потребно је бити члан библиотеке.</a:t>
            </a:r>
          </a:p>
          <a:p>
            <a:endParaRPr lang="sr-Cyrl-R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sr-Cyrl-R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Књиге се морају чувати и вратити на вријеме.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1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411</Words>
  <Application>Microsoft Office PowerPoint</Application>
  <PresentationFormat>Custom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Berlin</vt:lpstr>
      <vt:lpstr>ПРЕДУЗЕЋА И УСТАНОВЕ У МЈЕСТУ </vt:lpstr>
      <vt:lpstr>Slide 2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</vt:lpstr>
      <vt:lpstr>Предузећа и установе у мјесту  Резиме </vt:lpstr>
      <vt:lpstr>Предузећа и установе у мјесту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ПРЕДУЗЕЋА И УСТАНОВЕ У МЈЕСТУ</dc:title>
  <dc:creator>Korisnik</dc:creator>
  <cp:lastModifiedBy>Gordana Popadic</cp:lastModifiedBy>
  <cp:revision>32</cp:revision>
  <dcterms:created xsi:type="dcterms:W3CDTF">2020-12-14T07:39:41Z</dcterms:created>
  <dcterms:modified xsi:type="dcterms:W3CDTF">2020-12-24T07:45:04Z</dcterms:modified>
</cp:coreProperties>
</file>