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CS"/>
              <a:t>Кликните и уредите стил поднаслова мастера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5C37-4F04-4216-8C95-B35C8822C1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2F10-8DF8-4795-985F-CE55BBD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4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5C37-4F04-4216-8C95-B35C8822C1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2F10-8DF8-4795-985F-CE55BBD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2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5C37-4F04-4216-8C95-B35C8822C1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2F10-8DF8-4795-985F-CE55BBD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2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5C37-4F04-4216-8C95-B35C8822C1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2F10-8DF8-4795-985F-CE55BBD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1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/>
              <a:t>Уредите стил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5C37-4F04-4216-8C95-B35C8822C1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2F10-8DF8-4795-985F-CE55BBD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5C37-4F04-4216-8C95-B35C8822C1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2F10-8DF8-4795-985F-CE55BBD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7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/>
              <a:t>Уредите стил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/>
              <a:t>Уредите стил текста мастера</a:t>
            </a:r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7" name="Чувар места за дату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5C37-4F04-4216-8C95-B35C8822C1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Чувар места за подножје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Чувар места за број слај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2F10-8DF8-4795-985F-CE55BBD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5C37-4F04-4216-8C95-B35C8822C1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2F10-8DF8-4795-985F-CE55BBD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9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5C37-4F04-4216-8C95-B35C8822C1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2F10-8DF8-4795-985F-CE55BBD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0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CS"/>
              <a:t>Уредите стил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5C37-4F04-4216-8C95-B35C8822C1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2F10-8DF8-4795-985F-CE55BBD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6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CS"/>
              <a:t>Уредите стил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5C37-4F04-4216-8C95-B35C8822C1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2F10-8DF8-4795-985F-CE55BBD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2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E5C37-4F04-4216-8C95-B35C8822C1B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2F10-8DF8-4795-985F-CE55BBD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8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1524000" y="434579"/>
            <a:ext cx="9144000" cy="2387600"/>
          </a:xfrm>
        </p:spPr>
        <p:txBody>
          <a:bodyPr/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- 2. разред</a:t>
            </a:r>
            <a:br>
              <a:rPr lang="sr-Cyrl-BA" dirty="0"/>
            </a:br>
            <a:endParaRPr lang="en-US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427774" y="2446817"/>
            <a:ext cx="9144000" cy="1655762"/>
          </a:xfrm>
        </p:spPr>
        <p:txBody>
          <a:bodyPr>
            <a:normAutofit/>
          </a:bodyPr>
          <a:lstStyle/>
          <a:p>
            <a:r>
              <a:rPr lang="sr-Cyrl-B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 и предикат, вјежба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ids Close Book Vector Images (over 320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200" l="3782" r="96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202">
            <a:off x="8405247" y="3258103"/>
            <a:ext cx="2738076" cy="27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5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s Close Book Vector Images (over 320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200" l="3782" r="96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202">
            <a:off x="7176520" y="3908337"/>
            <a:ext cx="2738076" cy="27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квир за текст 3"/>
          <p:cNvSpPr txBox="1"/>
          <p:nvPr/>
        </p:nvSpPr>
        <p:spPr>
          <a:xfrm>
            <a:off x="500064" y="357188"/>
            <a:ext cx="10458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Реченица је мисао исказана ријечима.</a:t>
            </a:r>
          </a:p>
          <a:p>
            <a:endParaRPr lang="sr-Cyrl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дијелови реченице су: </a:t>
            </a:r>
            <a:r>
              <a:rPr lang="sr-Cyrl-B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субјекат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B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предикат</a:t>
            </a:r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Cyrl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вир за текст 5"/>
          <p:cNvSpPr txBox="1"/>
          <p:nvPr/>
        </p:nvSpPr>
        <p:spPr>
          <a:xfrm>
            <a:off x="500064" y="469460"/>
            <a:ext cx="535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latin typeface="Times New Roman" pitchFamily="18" charset="0"/>
                <a:cs typeface="Times New Roman" pitchFamily="18" charset="0"/>
              </a:rPr>
              <a:t>Подсјетимо се: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 rot="19993511">
            <a:off x="6978380" y="3565810"/>
            <a:ext cx="1212112" cy="861237"/>
          </a:xfrm>
          <a:prstGeom prst="wedgeRoundRectCallout">
            <a:avLst/>
          </a:prstGeom>
          <a:solidFill>
            <a:srgbClr val="A6C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 rot="2090115">
            <a:off x="8456870" y="3565811"/>
            <a:ext cx="1212112" cy="861237"/>
          </a:xfrm>
          <a:prstGeom prst="wedgeRoundRectCallout">
            <a:avLst/>
          </a:prstGeom>
          <a:solidFill>
            <a:srgbClr val="A6C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9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вир за текст 1"/>
          <p:cNvSpPr txBox="1"/>
          <p:nvPr/>
        </p:nvSpPr>
        <p:spPr>
          <a:xfrm>
            <a:off x="3970591" y="1910161"/>
            <a:ext cx="92154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Марко</a:t>
            </a:r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</a:t>
            </a:r>
            <a:r>
              <a:rPr lang="sr-Cyrl-R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</a:t>
            </a:r>
            <a:r>
              <a:rPr lang="sr-Cyrl-BA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лопту.</a:t>
            </a: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en-US" dirty="0"/>
          </a:p>
        </p:txBody>
      </p:sp>
      <p:sp>
        <p:nvSpPr>
          <p:cNvPr id="3" name="AutoShape 2" descr="Clip Art Playing Football Clipart - Playing Football Clip Art, HD Png  Download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lip Art Playing Football Clipart - Playing Football Clip Art, HD Png  Download , Transparent Png Image - PNGit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Права линија спајања 6"/>
          <p:cNvCxnSpPr/>
          <p:nvPr/>
        </p:nvCxnSpPr>
        <p:spPr>
          <a:xfrm flipV="1">
            <a:off x="4125801" y="2687392"/>
            <a:ext cx="1200150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6" descr="Clip Art Playing Football Clipart - Playing Football Clip Art, HD Png  Download , Transparent Png Image - PNGi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Слика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3" b="97913" l="3256" r="97326">
                        <a14:foregroundMark x1="77442" y1="30171" x2="90465" y2="17078"/>
                        <a14:foregroundMark x1="88605" y1="26850" x2="86628" y2="22676"/>
                        <a14:foregroundMark x1="93488" y1="22486" x2="91977" y2="17932"/>
                        <a14:foregroundMark x1="84767" y1="20209" x2="83837" y2="16414"/>
                        <a14:foregroundMark x1="76628" y1="22960" x2="79186" y2="22106"/>
                        <a14:foregroundMark x1="75930" y1="24004" x2="75930" y2="24004"/>
                        <a14:foregroundMark x1="91163" y1="29602" x2="91163" y2="29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5" y="552681"/>
            <a:ext cx="3601046" cy="4413375"/>
          </a:xfrm>
          <a:prstGeom prst="rect">
            <a:avLst/>
          </a:prstGeom>
        </p:spPr>
      </p:pic>
      <p:pic>
        <p:nvPicPr>
          <p:cNvPr id="15" name="Picture 2" descr="Kids Close Book Vector Images (over 32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200" l="3782" r="96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202">
            <a:off x="11241077" y="-90475"/>
            <a:ext cx="895888" cy="9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01" y="1043830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Слика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4871" y="2546340"/>
            <a:ext cx="1846240" cy="426055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94" y="1043830"/>
            <a:ext cx="974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4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вир за текст 1"/>
          <p:cNvSpPr txBox="1"/>
          <p:nvPr/>
        </p:nvSpPr>
        <p:spPr>
          <a:xfrm>
            <a:off x="4173156" y="1282840"/>
            <a:ext cx="92154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sr-Cyrl-BA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Дуња </a:t>
            </a:r>
            <a:r>
              <a:rPr lang="sr-Cyrl-BA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пјева</a:t>
            </a:r>
            <a:r>
              <a:rPr lang="sr-Cyrl-B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пјесму.</a:t>
            </a:r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sr-Cyrl-BA" dirty="0"/>
          </a:p>
          <a:p>
            <a:endParaRPr lang="en-US" dirty="0"/>
          </a:p>
        </p:txBody>
      </p:sp>
      <p:sp>
        <p:nvSpPr>
          <p:cNvPr id="3" name="AutoShape 2" descr="Clip Art Playing Football Clipart - Playing Football Clip Art, HD Png  Download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lip Art Playing Football Clipart - Playing Football Clip Art, HD Png  Download , Transparent Png Image - PNGit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Права линија спајања 6"/>
          <p:cNvCxnSpPr/>
          <p:nvPr/>
        </p:nvCxnSpPr>
        <p:spPr>
          <a:xfrm flipV="1">
            <a:off x="4225099" y="2626360"/>
            <a:ext cx="1200150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лика 8"/>
          <p:cNvPicPr>
            <a:picLocks noChangeAspect="1"/>
          </p:cNvPicPr>
          <p:nvPr/>
        </p:nvPicPr>
        <p:blipFill rotWithShape="1">
          <a:blip r:embed="rId2"/>
          <a:srcRect t="15236"/>
          <a:stretch/>
        </p:blipFill>
        <p:spPr>
          <a:xfrm>
            <a:off x="5477192" y="2590716"/>
            <a:ext cx="1255394" cy="251730"/>
          </a:xfrm>
          <a:prstGeom prst="rect">
            <a:avLst/>
          </a:prstGeom>
        </p:spPr>
      </p:pic>
      <p:sp>
        <p:nvSpPr>
          <p:cNvPr id="12" name="AutoShape 6" descr="Clip Art Playing Football Clipart - Playing Football Clip Art, HD Png  Download , Transparent Png Image - PNGi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Singing Vector Art &amp; Graphics | freevector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6732" l="9804" r="93301">
                        <a14:foregroundMark x1="27941" y1="16013" x2="30556" y2="21569"/>
                        <a14:foregroundMark x1="29575" y1="22712" x2="30719" y2="22222"/>
                        <a14:foregroundMark x1="81699" y1="48203" x2="82680" y2="48203"/>
                        <a14:foregroundMark x1="86765" y1="50490" x2="86765" y2="50490"/>
                        <a14:foregroundMark x1="89379" y1="49346" x2="89379" y2="49346"/>
                        <a14:foregroundMark x1="85458" y1="45915" x2="85458" y2="45915"/>
                        <a14:foregroundMark x1="86111" y1="44771" x2="86111" y2="44771"/>
                        <a14:foregroundMark x1="84314" y1="46895" x2="84314" y2="46895"/>
                        <a14:foregroundMark x1="90033" y1="47876" x2="90033" y2="47876"/>
                        <a14:foregroundMark x1="86928" y1="49510" x2="86928" y2="49510"/>
                        <a14:foregroundMark x1="87745" y1="50000" x2="87745" y2="50000"/>
                        <a14:foregroundMark x1="81699" y1="46895" x2="81699" y2="46895"/>
                        <a14:foregroundMark x1="83660" y1="47549" x2="83660" y2="47549"/>
                        <a14:foregroundMark x1="31209" y1="21732" x2="31209" y2="21732"/>
                        <a14:foregroundMark x1="30556" y1="19771" x2="30556" y2="19771"/>
                        <a14:foregroundMark x1="29412" y1="17974" x2="29412" y2="17974"/>
                        <a14:foregroundMark x1="28758" y1="17974" x2="28758" y2="17974"/>
                        <a14:foregroundMark x1="29575" y1="21895" x2="29575" y2="21895"/>
                        <a14:foregroundMark x1="85784" y1="15686" x2="84314" y2="16993"/>
                        <a14:foregroundMark x1="86111" y1="16013" x2="86111" y2="16013"/>
                        <a14:foregroundMark x1="27778" y1="15196" x2="27778" y2="15196"/>
                        <a14:backgroundMark x1="86928" y1="13725" x2="86928" y2="13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688" y="923023"/>
            <a:ext cx="3907411" cy="367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ds Close Book Vector Images (over 320)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200" l="3782" r="96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202">
            <a:off x="10980829" y="896"/>
            <a:ext cx="1022984" cy="10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99" y="1102933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221" y="1102933"/>
            <a:ext cx="974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2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s Close Book Vector Images (over 32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200" l="3782" r="96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50" r="6488" b="13355"/>
          <a:stretch/>
        </p:blipFill>
        <p:spPr bwMode="auto">
          <a:xfrm>
            <a:off x="4681946" y="4618008"/>
            <a:ext cx="2346816" cy="18656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угаоник 1"/>
          <p:cNvSpPr/>
          <p:nvPr/>
        </p:nvSpPr>
        <p:spPr>
          <a:xfrm>
            <a:off x="734457" y="887015"/>
            <a:ext cx="10913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r-Latn-BA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r-Cyrl-RS" sz="3200" b="1" dirty="0">
                <a:latin typeface="Times New Roman" pitchFamily="18" charset="0"/>
                <a:cs typeface="Times New Roman" pitchFamily="18" charset="0"/>
              </a:rPr>
              <a:t>Подвуци субјекте и предикате у сљедећим реченицама:</a:t>
            </a:r>
          </a:p>
          <a:p>
            <a:pPr>
              <a:buNone/>
            </a:pPr>
            <a:endParaRPr lang="sr-Cyrl-R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200" dirty="0">
                <a:latin typeface="Times New Roman" pitchFamily="18" charset="0"/>
                <a:cs typeface="Times New Roman" pitchFamily="18" charset="0"/>
              </a:rPr>
              <a:t> Јана  плеше.</a:t>
            </a:r>
          </a:p>
          <a:p>
            <a:endParaRPr lang="sr-Cyrl-R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200" dirty="0">
                <a:latin typeface="Times New Roman" pitchFamily="18" charset="0"/>
                <a:cs typeface="Times New Roman" pitchFamily="18" charset="0"/>
              </a:rPr>
              <a:t>Ана чита књигу.</a:t>
            </a:r>
          </a:p>
          <a:p>
            <a:endParaRPr lang="sr-Cyrl-R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200" dirty="0">
                <a:latin typeface="Times New Roman" pitchFamily="18" charset="0"/>
                <a:cs typeface="Times New Roman" pitchFamily="18" charset="0"/>
              </a:rPr>
              <a:t>Мама кува  ручак.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Mom Cooking Free Vector Art - (30 Free Downloads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85" b="92484" l="7190" r="892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102" y="4608895"/>
            <a:ext cx="2019255" cy="1874738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ава линија спајања 7"/>
          <p:cNvCxnSpPr/>
          <p:nvPr/>
        </p:nvCxnSpPr>
        <p:spPr>
          <a:xfrm>
            <a:off x="813685" y="2434099"/>
            <a:ext cx="9748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ава линија спајања 10"/>
          <p:cNvCxnSpPr/>
          <p:nvPr/>
        </p:nvCxnSpPr>
        <p:spPr>
          <a:xfrm flipV="1">
            <a:off x="849445" y="3391359"/>
            <a:ext cx="602946" cy="1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ава линија спајања 16"/>
          <p:cNvCxnSpPr/>
          <p:nvPr/>
        </p:nvCxnSpPr>
        <p:spPr>
          <a:xfrm flipV="1">
            <a:off x="849445" y="4329629"/>
            <a:ext cx="891220" cy="91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Слика 18"/>
          <p:cNvPicPr>
            <a:picLocks noChangeAspect="1"/>
          </p:cNvPicPr>
          <p:nvPr/>
        </p:nvPicPr>
        <p:blipFill rotWithShape="1">
          <a:blip r:embed="rId6"/>
          <a:srcRect t="15236"/>
          <a:stretch/>
        </p:blipFill>
        <p:spPr>
          <a:xfrm>
            <a:off x="1779821" y="2420312"/>
            <a:ext cx="1048969" cy="181098"/>
          </a:xfrm>
          <a:prstGeom prst="rect">
            <a:avLst/>
          </a:prstGeom>
        </p:spPr>
      </p:pic>
      <p:pic>
        <p:nvPicPr>
          <p:cNvPr id="20" name="Слика 19"/>
          <p:cNvPicPr>
            <a:picLocks noChangeAspect="1"/>
          </p:cNvPicPr>
          <p:nvPr/>
        </p:nvPicPr>
        <p:blipFill rotWithShape="1">
          <a:blip r:embed="rId6"/>
          <a:srcRect t="15236"/>
          <a:stretch/>
        </p:blipFill>
        <p:spPr>
          <a:xfrm>
            <a:off x="1567379" y="3364503"/>
            <a:ext cx="900399" cy="180547"/>
          </a:xfrm>
          <a:prstGeom prst="rect">
            <a:avLst/>
          </a:prstGeom>
        </p:spPr>
      </p:pic>
      <p:pic>
        <p:nvPicPr>
          <p:cNvPr id="21" name="Слика 20"/>
          <p:cNvPicPr>
            <a:picLocks noChangeAspect="1"/>
          </p:cNvPicPr>
          <p:nvPr/>
        </p:nvPicPr>
        <p:blipFill rotWithShape="1">
          <a:blip r:embed="rId6"/>
          <a:srcRect t="15236"/>
          <a:stretch/>
        </p:blipFill>
        <p:spPr>
          <a:xfrm>
            <a:off x="1858299" y="4338810"/>
            <a:ext cx="900399" cy="180547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>
          <a:xfrm>
            <a:off x="681935" y="1812289"/>
            <a:ext cx="1106611" cy="544620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Јана</a:t>
            </a:r>
            <a:endParaRPr lang="sr-Latn-R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6" name="Rectangle 15"/>
          <p:cNvSpPr/>
          <p:nvPr/>
        </p:nvSpPr>
        <p:spPr>
          <a:xfrm>
            <a:off x="649288" y="2827961"/>
            <a:ext cx="918091" cy="544620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</a:t>
            </a:r>
            <a:endParaRPr lang="sr-Latn-R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8" name="Rectangle 17"/>
          <p:cNvSpPr/>
          <p:nvPr/>
        </p:nvSpPr>
        <p:spPr>
          <a:xfrm>
            <a:off x="734457" y="3752955"/>
            <a:ext cx="1181127" cy="544620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endParaRPr lang="sr-Latn-R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515948" y="2819883"/>
            <a:ext cx="1003259" cy="544620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</a:t>
            </a:r>
            <a:endParaRPr lang="sr-Latn-R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5" name="Rectangle 24"/>
          <p:cNvSpPr/>
          <p:nvPr/>
        </p:nvSpPr>
        <p:spPr>
          <a:xfrm>
            <a:off x="1779821" y="1882576"/>
            <a:ext cx="1443872" cy="544620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плеше.</a:t>
            </a:r>
            <a:endParaRPr lang="sr-Latn-R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6" name="Rectangle 25"/>
          <p:cNvSpPr/>
          <p:nvPr/>
        </p:nvSpPr>
        <p:spPr>
          <a:xfrm>
            <a:off x="1858299" y="3785009"/>
            <a:ext cx="970491" cy="544620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кува</a:t>
            </a:r>
            <a:endParaRPr lang="sr-Latn-R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406" y1="80639" x2="54406" y2="80639"/>
                        <a14:foregroundMark x1="52874" y1="75844" x2="52874" y2="75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44" y="4635983"/>
            <a:ext cx="1962832" cy="211700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6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23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s Close Book Vector Images (over 320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200" l="3782" r="96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202">
            <a:off x="10641377" y="-31325"/>
            <a:ext cx="1252891" cy="12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угаоник 1"/>
          <p:cNvSpPr/>
          <p:nvPr/>
        </p:nvSpPr>
        <p:spPr>
          <a:xfrm>
            <a:off x="1041762" y="901448"/>
            <a:ext cx="8553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r-Latn-BA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r-Cyrl-RS" sz="3200" b="1" dirty="0">
                <a:latin typeface="Times New Roman" pitchFamily="18" charset="0"/>
                <a:cs typeface="Times New Roman" pitchFamily="18" charset="0"/>
              </a:rPr>
              <a:t>Погледај сличице и допуни реченице:</a:t>
            </a:r>
          </a:p>
          <a:p>
            <a:pPr>
              <a:buNone/>
            </a:pPr>
            <a:endParaRPr lang="sr-Cyrl-R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32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r-Cyrl-R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сједи</a:t>
            </a:r>
            <a:r>
              <a:rPr lang="sr-Cyrl-RS" sz="3200" dirty="0">
                <a:latin typeface="Times New Roman" pitchFamily="18" charset="0"/>
                <a:cs typeface="Times New Roman" pitchFamily="18" charset="0"/>
              </a:rPr>
              <a:t> на дрвету.</a:t>
            </a:r>
          </a:p>
          <a:p>
            <a:pPr>
              <a:buNone/>
            </a:pPr>
            <a:endParaRPr lang="sr-Cyrl-R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Ивана</a:t>
            </a:r>
            <a:r>
              <a:rPr lang="sr-Cyrl-RS" sz="3200" dirty="0">
                <a:latin typeface="Times New Roman" pitchFamily="18" charset="0"/>
                <a:cs typeface="Times New Roman" pitchFamily="18" charset="0"/>
              </a:rPr>
              <a:t>         бицикл.</a:t>
            </a:r>
          </a:p>
          <a:p>
            <a:pPr>
              <a:buNone/>
            </a:pPr>
            <a:endParaRPr lang="sr-Cyrl-R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Cyrl-R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плива</a:t>
            </a:r>
            <a:r>
              <a:rPr lang="sr-Cyrl-RS" sz="3200" dirty="0">
                <a:latin typeface="Times New Roman" pitchFamily="18" charset="0"/>
                <a:cs typeface="Times New Roman" pitchFamily="18" charset="0"/>
              </a:rPr>
              <a:t> у акваријуму.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monkey-sitting-on-a-tree-branch-clipart-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26" b="86680" l="6000" r="95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6" y="4584889"/>
            <a:ext cx="2257119" cy="20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ppy Kid Sport Bicycle Vector Illustration Stock Illustration -  Illustration of actions, happy: 1573665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50" b="88875" l="1500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74" y="4530369"/>
            <a:ext cx="2111720" cy="21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ropical Fish Pet Pencil - Fish In A Bowl Clipart - Png Download - Full  Size Clipart (#244823) - PinClipar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65" y="4730091"/>
            <a:ext cx="1830636" cy="171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квир за текст 4"/>
          <p:cNvSpPr txBox="1"/>
          <p:nvPr/>
        </p:nvSpPr>
        <p:spPr>
          <a:xfrm>
            <a:off x="1041762" y="1855383"/>
            <a:ext cx="1696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Мајмун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квир за текст 11"/>
          <p:cNvSpPr txBox="1"/>
          <p:nvPr/>
        </p:nvSpPr>
        <p:spPr>
          <a:xfrm>
            <a:off x="2170323" y="2864486"/>
            <a:ext cx="135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вози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квир за текст 12"/>
          <p:cNvSpPr txBox="1"/>
          <p:nvPr/>
        </p:nvSpPr>
        <p:spPr>
          <a:xfrm>
            <a:off x="1041762" y="3856103"/>
            <a:ext cx="105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Риба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s Close Book Vector Images (over 320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200" l="3782" r="966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202">
            <a:off x="9161272" y="4409286"/>
            <a:ext cx="2054941" cy="208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квир за текст 3"/>
          <p:cNvSpPr txBox="1"/>
          <p:nvPr/>
        </p:nvSpPr>
        <p:spPr>
          <a:xfrm>
            <a:off x="500064" y="1076038"/>
            <a:ext cx="10458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6" name="Оквир за текст 5"/>
          <p:cNvSpPr txBox="1"/>
          <p:nvPr/>
        </p:nvSpPr>
        <p:spPr>
          <a:xfrm>
            <a:off x="500064" y="282174"/>
            <a:ext cx="105829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endParaRPr lang="sr-Cyrl-B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Повежи парове ријечи. 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Добијене реченице запиши писаним словима.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Обиљежи субјекте и предикате.</a:t>
            </a:r>
            <a:endParaRPr lang="en-US" sz="3200" dirty="0"/>
          </a:p>
        </p:txBody>
      </p:sp>
      <p:sp>
        <p:nvSpPr>
          <p:cNvPr id="2" name="Оквир за текст 1"/>
          <p:cNvSpPr txBox="1"/>
          <p:nvPr/>
        </p:nvSpPr>
        <p:spPr>
          <a:xfrm>
            <a:off x="500064" y="3547431"/>
            <a:ext cx="15313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Брод            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       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Киша          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        </a:t>
            </a: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квир за текст 7"/>
          <p:cNvSpPr txBox="1"/>
          <p:nvPr/>
        </p:nvSpPr>
        <p:spPr>
          <a:xfrm>
            <a:off x="3347290" y="3547431"/>
            <a:ext cx="15313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лети.            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пада.        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учи.          </a:t>
            </a:r>
          </a:p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плови.        </a:t>
            </a: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4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134</Words>
  <Application>Microsoft Office PowerPoint</Application>
  <PresentationFormat>Široki ekran</PresentationFormat>
  <Paragraphs>69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тема</vt:lpstr>
      <vt:lpstr>Српски језик - 2. разред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PC</dc:creator>
  <cp:lastModifiedBy>Sanja</cp:lastModifiedBy>
  <cp:revision>40</cp:revision>
  <dcterms:created xsi:type="dcterms:W3CDTF">2021-01-28T18:32:28Z</dcterms:created>
  <dcterms:modified xsi:type="dcterms:W3CDTF">2021-02-02T18:19:27Z</dcterms:modified>
</cp:coreProperties>
</file>