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0" r:id="rId9"/>
    <p:sldId id="258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91" d="100"/>
          <a:sy n="91" d="100"/>
        </p:scale>
        <p:origin x="-79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473C-60B4-415E-BFF7-DD1F0EBE19D8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FA1A-9C7B-4B4F-AA41-DBA196DE4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ПРИРОДА И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ДРУШТВО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86050"/>
            <a:ext cx="6400800" cy="1200150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РАЗРЕД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43660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B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 услови за живот на земљи</a:t>
            </a:r>
          </a:p>
          <a:p>
            <a:pPr algn="ctr">
              <a:buNone/>
            </a:pPr>
            <a:r>
              <a:rPr lang="sr-Cyrl-B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sr-Cyrl-BA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ctr">
              <a:buNone/>
            </a:pPr>
            <a:r>
              <a:rPr lang="sr-Cyrl-B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57175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2901"/>
            <a:ext cx="8458200" cy="425172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sr-Cyrl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ЈЕ ИЗВОР ЖИВОТА</a:t>
            </a:r>
          </a:p>
          <a:p>
            <a:r>
              <a:rPr lang="sr-Cyrl-BA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Људи су често градили насеља близу воде, јер им је вода осигуравала многе животне потребе.</a:t>
            </a:r>
          </a:p>
          <a:p>
            <a:pPr>
              <a:buNone/>
            </a:pPr>
            <a:endParaRPr lang="sr-Cyrl-BA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B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-4445"/>
          <a:stretch>
            <a:fillRect/>
          </a:stretch>
        </p:blipFill>
        <p:spPr bwMode="auto">
          <a:xfrm>
            <a:off x="2667000" y="1809750"/>
            <a:ext cx="3581400" cy="31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1"/>
            <a:ext cx="8305800" cy="43660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шта нам вода служи?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ПИЋЕ                                     ·  У ДОМАЋИНСТВУ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ЛИЧНУ ХИГИЈЕНУ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voda-za-p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00150"/>
            <a:ext cx="2590800" cy="1295400"/>
          </a:xfrm>
          <a:prstGeom prst="rect">
            <a:avLst/>
          </a:prstGeom>
        </p:spPr>
      </p:pic>
      <p:pic>
        <p:nvPicPr>
          <p:cNvPr id="6" name="Picture 5" descr="sap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33750"/>
            <a:ext cx="2600325" cy="1321594"/>
          </a:xfrm>
          <a:prstGeom prst="rect">
            <a:avLst/>
          </a:prstGeom>
        </p:spPr>
      </p:pic>
      <p:pic>
        <p:nvPicPr>
          <p:cNvPr id="7" name="Picture 6" descr="tusiran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333750"/>
            <a:ext cx="2619375" cy="1307306"/>
          </a:xfrm>
          <a:prstGeom prst="rect">
            <a:avLst/>
          </a:prstGeom>
        </p:spPr>
      </p:pic>
      <p:pic>
        <p:nvPicPr>
          <p:cNvPr id="8" name="Picture 7" descr="zu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333750"/>
            <a:ext cx="2895600" cy="131445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1276350"/>
            <a:ext cx="2619375" cy="130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1"/>
            <a:ext cx="8229600" cy="4308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нам служи и за...</a:t>
            </a:r>
          </a:p>
          <a:p>
            <a:pPr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· РАЗОНОДУ                                      ·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ВОДЕНИ САОБРАЋАЈ</a:t>
            </a:r>
          </a:p>
          <a:p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· СПОРТ</a:t>
            </a: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r-Cyrl-BA" sz="2400" dirty="0" smtClean="0">
              <a:solidFill>
                <a:schemeClr val="bg1"/>
              </a:solidFill>
            </a:endParaRP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2400" dirty="0" smtClean="0">
                <a:solidFill>
                  <a:schemeClr val="bg1"/>
                </a:solidFill>
              </a:rPr>
              <a:t>    </a:t>
            </a: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LIV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105150"/>
            <a:ext cx="3276599" cy="1534016"/>
          </a:xfrm>
          <a:prstGeom prst="rect">
            <a:avLst/>
          </a:prstGeom>
        </p:spPr>
      </p:pic>
      <p:pic>
        <p:nvPicPr>
          <p:cNvPr id="5" name="Picture 4" descr="VOD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352550"/>
            <a:ext cx="2590800" cy="1511300"/>
          </a:xfrm>
          <a:prstGeom prst="rect">
            <a:avLst/>
          </a:prstGeom>
        </p:spPr>
      </p:pic>
      <p:pic>
        <p:nvPicPr>
          <p:cNvPr id="6" name="Picture 5" descr="pecanje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257301"/>
            <a:ext cx="2895600" cy="152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"/>
            <a:ext cx="9144000" cy="5010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нам такође служи и за...</a:t>
            </a: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РАЗВОЈ БИЉАКА</a:t>
            </a:r>
          </a:p>
          <a:p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ЛИЈЕЧЕЊЕ ЉЕКОВИТИМ ВОДАМА</a:t>
            </a:r>
          </a:p>
          <a:p>
            <a:pPr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voda-i-bilj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590550"/>
            <a:ext cx="5029200" cy="1925595"/>
          </a:xfrm>
          <a:prstGeom prst="rect">
            <a:avLst/>
          </a:prstGeom>
        </p:spPr>
      </p:pic>
      <p:pic>
        <p:nvPicPr>
          <p:cNvPr id="6" name="Picture 5" descr="ternmalne-v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158" y="2724150"/>
            <a:ext cx="3470442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1"/>
            <a:ext cx="8229600" cy="4423172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Људи праве водоводе и доводе чисту воду у градове и села.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VOD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23950"/>
            <a:ext cx="548493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61950"/>
            <a:ext cx="8305800" cy="4232673"/>
          </a:xfrm>
        </p:spPr>
        <p:txBody>
          <a:bodyPr>
            <a:noAutofit/>
          </a:bodyPr>
          <a:lstStyle/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1435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Питке воде је све мање на Земљи.</a:t>
            </a:r>
          </a:p>
          <a:p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Нечиста вода је опасна за здравље и зато воду требамо чувати.</a:t>
            </a:r>
            <a:endParaRPr lang="en-US" sz="2400" dirty="0"/>
          </a:p>
        </p:txBody>
      </p:sp>
      <p:pic>
        <p:nvPicPr>
          <p:cNvPr id="6" name="Picture 5" descr="voda-nije-za-p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24150"/>
            <a:ext cx="2569191" cy="2057400"/>
          </a:xfrm>
          <a:prstGeom prst="rect">
            <a:avLst/>
          </a:prstGeom>
        </p:spPr>
      </p:pic>
      <p:pic>
        <p:nvPicPr>
          <p:cNvPr id="7" name="Picture 6" descr="mutnavoda123rf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800350"/>
            <a:ext cx="3966185" cy="2057400"/>
          </a:xfrm>
          <a:prstGeom prst="rect">
            <a:avLst/>
          </a:prstGeom>
        </p:spPr>
      </p:pic>
      <p:pic>
        <p:nvPicPr>
          <p:cNvPr id="8" name="Picture 7" descr="vodap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61950"/>
            <a:ext cx="1905000" cy="148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/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Задаци за самосталан рад:</a:t>
            </a:r>
          </a:p>
          <a:p>
            <a:pPr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Размисли и напиши шта могу дјеца да учине да би се вода у кући штедјела?</a:t>
            </a:r>
          </a:p>
          <a:p>
            <a:pPr marL="457200" indent="-457200">
              <a:buNone/>
            </a:pPr>
            <a:endParaRPr lang="sr-Cyrl-B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Шта се све може догодити ако људи не буду чували воду од загађивања?</a:t>
            </a:r>
            <a:endParaRPr lang="sr-Cyrl-B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156</Words>
  <Application>Microsoft Office PowerPoint</Application>
  <PresentationFormat>On-screen Show (16:9)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ПРИРОДА И ДРУШТВО</vt:lpstr>
      <vt:lpstr>Slide 2</vt:lpstr>
      <vt:lpstr>Slide 3</vt:lpstr>
      <vt:lpstr>Slide 4</vt:lpstr>
      <vt:lpstr>Slide 5</vt:lpstr>
      <vt:lpstr>Slide 6</vt:lpstr>
      <vt:lpstr>Slide 7</vt:lpstr>
      <vt:lpstr>Slide 8</vt:lpstr>
      <vt:lpstr> 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ln</dc:creator>
  <cp:lastModifiedBy>PC</cp:lastModifiedBy>
  <cp:revision>31</cp:revision>
  <dcterms:created xsi:type="dcterms:W3CDTF">2021-02-01T22:21:22Z</dcterms:created>
  <dcterms:modified xsi:type="dcterms:W3CDTF">2021-02-05T14:58:35Z</dcterms:modified>
</cp:coreProperties>
</file>