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16A18-AEE1-4FBA-9940-2D1B79F25EA7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DE5D7-90F2-44A9-906F-99D4FFC15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  <a:solidFill>
            <a:srgbClr val="00B050"/>
          </a:solidFill>
        </p:spPr>
        <p:txBody>
          <a:bodyPr/>
          <a:lstStyle/>
          <a:p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НАСТАНАК УГЛА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C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dirty="0">
                <a:latin typeface="Times New Roman" pitchFamily="18" charset="0"/>
                <a:cs typeface="Times New Roman" pitchFamily="18" charset="0"/>
              </a:rPr>
            </a:b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ОБИЉЕЖАВАЊЕ И ЦРТАЊЕ УГЛА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8082" y="4571996"/>
            <a:ext cx="1500198" cy="571504"/>
          </a:xfrm>
        </p:spPr>
        <p:txBody>
          <a:bodyPr>
            <a:normAutofit fontScale="92500"/>
          </a:bodyPr>
          <a:lstStyle/>
          <a:p>
            <a:r>
              <a:rPr lang="sr-Cyrl-C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Утврђивање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CS" dirty="0" smtClean="0"/>
              <a:t> 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 ПОНОВИМО:</a:t>
            </a: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Угао чине двије полуправе које имају заједничку почетну тачку.</a:t>
            </a:r>
            <a:endParaRPr lang="sr-Cyrl-C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Cyrl-C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Као што видите постоје различите врсте углова.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00100" y="3000378"/>
            <a:ext cx="150019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000100" y="2143122"/>
            <a:ext cx="1214446" cy="8572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71934" y="3500444"/>
            <a:ext cx="128588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464711" y="2893221"/>
            <a:ext cx="121444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86644" y="3143254"/>
            <a:ext cx="135732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6465107" y="2321717"/>
            <a:ext cx="1000132" cy="642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ПРИМЈЕРИ:</a:t>
            </a:r>
          </a:p>
          <a:p>
            <a:pPr>
              <a:buNone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Напиши све углове које уочаваш на сљедећој слици: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3428992" y="1928808"/>
            <a:ext cx="2714644" cy="2357454"/>
          </a:xfrm>
          <a:prstGeom prst="rtTriangl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  <a:endCxn id="4" idx="5"/>
          </p:cNvCxnSpPr>
          <p:nvPr/>
        </p:nvCxnSpPr>
        <p:spPr>
          <a:xfrm rot="5400000" flipH="1" flipV="1">
            <a:off x="3518289" y="3018238"/>
            <a:ext cx="1178727" cy="135732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2786050" y="3786196"/>
            <a:ext cx="1000132" cy="857256"/>
          </a:xfrm>
          <a:prstGeom prst="arc">
            <a:avLst>
              <a:gd name="adj1" fmla="val 17146538"/>
              <a:gd name="adj2" fmla="val 497018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3571868" y="3929072"/>
            <a:ext cx="500066" cy="714380"/>
          </a:xfrm>
          <a:prstGeom prst="arc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8241342">
            <a:off x="4332204" y="2546267"/>
            <a:ext cx="914400" cy="914400"/>
          </a:xfrm>
          <a:prstGeom prst="arc">
            <a:avLst>
              <a:gd name="adj1" fmla="val 16626518"/>
              <a:gd name="adj2" fmla="val 21189774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5859720">
            <a:off x="5472199" y="3900577"/>
            <a:ext cx="914400" cy="914400"/>
          </a:xfrm>
          <a:prstGeom prst="arc">
            <a:avLst>
              <a:gd name="adj1" fmla="val 17085787"/>
              <a:gd name="adj2" fmla="val 20478522"/>
            </a:avLst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6577546">
            <a:off x="2984490" y="1555745"/>
            <a:ext cx="914400" cy="914400"/>
          </a:xfrm>
          <a:prstGeom prst="arc">
            <a:avLst>
              <a:gd name="adj1" fmla="val 17139102"/>
              <a:gd name="adj2" fmla="val 20705801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3678354">
            <a:off x="4546195" y="2688821"/>
            <a:ext cx="914400" cy="914400"/>
          </a:xfrm>
          <a:prstGeom prst="arc">
            <a:avLst>
              <a:gd name="adj1" fmla="val 17793778"/>
              <a:gd name="adj2" fmla="val 20127451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3000364" y="3357568"/>
            <a:ext cx="914400" cy="914400"/>
          </a:xfrm>
          <a:prstGeom prst="arc">
            <a:avLst>
              <a:gd name="adj1" fmla="val 15868349"/>
              <a:gd name="adj2" fmla="val 0"/>
            </a:avLst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000364" y="407194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357290" y="3071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43636" y="407194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4678" y="142874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714876" y="271462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</a:t>
            </a:r>
            <a:endParaRPr lang="en-US" sz="2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357158" y="2214560"/>
            <a:ext cx="50006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7158" y="2714626"/>
            <a:ext cx="50006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57158" y="3286130"/>
            <a:ext cx="50006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7158" y="3786196"/>
            <a:ext cx="50006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57158" y="4286262"/>
            <a:ext cx="50006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785918" y="2285998"/>
            <a:ext cx="50006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785918" y="2714626"/>
            <a:ext cx="50006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57158" y="1928808"/>
            <a:ext cx="428628" cy="2857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57158" y="2428874"/>
            <a:ext cx="428628" cy="2857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57158" y="3000378"/>
            <a:ext cx="428628" cy="2857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57158" y="3500444"/>
            <a:ext cx="428628" cy="2857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57158" y="4000510"/>
            <a:ext cx="428628" cy="2857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785918" y="2000246"/>
            <a:ext cx="428628" cy="2857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785918" y="2428874"/>
            <a:ext cx="428628" cy="2857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 rot="2053261">
            <a:off x="-179251" y="1821025"/>
            <a:ext cx="914400" cy="914400"/>
          </a:xfrm>
          <a:prstGeom prst="arc">
            <a:avLst>
              <a:gd name="adj1" fmla="val 17524396"/>
              <a:gd name="adj2" fmla="val 1916083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 rot="2053261">
            <a:off x="1249508" y="2321092"/>
            <a:ext cx="914400" cy="914400"/>
          </a:xfrm>
          <a:prstGeom prst="arc">
            <a:avLst>
              <a:gd name="adj1" fmla="val 17524396"/>
              <a:gd name="adj2" fmla="val 1916083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rot="2053261">
            <a:off x="1249508" y="1892464"/>
            <a:ext cx="914400" cy="914400"/>
          </a:xfrm>
          <a:prstGeom prst="arc">
            <a:avLst>
              <a:gd name="adj1" fmla="val 17524396"/>
              <a:gd name="adj2" fmla="val 1916083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 rot="2053261">
            <a:off x="-179252" y="2321092"/>
            <a:ext cx="914400" cy="914400"/>
          </a:xfrm>
          <a:prstGeom prst="arc">
            <a:avLst>
              <a:gd name="adj1" fmla="val 17524396"/>
              <a:gd name="adj2" fmla="val 1916083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/>
        </p:nvSpPr>
        <p:spPr>
          <a:xfrm rot="2053261">
            <a:off x="-179252" y="2892596"/>
            <a:ext cx="914400" cy="914400"/>
          </a:xfrm>
          <a:prstGeom prst="arc">
            <a:avLst>
              <a:gd name="adj1" fmla="val 17524396"/>
              <a:gd name="adj2" fmla="val 1916083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/>
        </p:nvSpPr>
        <p:spPr>
          <a:xfrm rot="2053261">
            <a:off x="-179252" y="3892728"/>
            <a:ext cx="914400" cy="914400"/>
          </a:xfrm>
          <a:prstGeom prst="arc">
            <a:avLst>
              <a:gd name="adj1" fmla="val 17524396"/>
              <a:gd name="adj2" fmla="val 1916083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rot="2053261">
            <a:off x="-179251" y="3392663"/>
            <a:ext cx="914400" cy="914400"/>
          </a:xfrm>
          <a:prstGeom prst="arc">
            <a:avLst>
              <a:gd name="adj1" fmla="val 17524396"/>
              <a:gd name="adj2" fmla="val 1916083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857224" y="192880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solidFill>
                  <a:srgbClr val="C00000"/>
                </a:solidFill>
              </a:rPr>
              <a:t>BAC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57224" y="242887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solidFill>
                  <a:schemeClr val="bg2">
                    <a:lumMod val="50000"/>
                  </a:schemeClr>
                </a:solidFill>
              </a:rPr>
              <a:t>BAK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57224" y="30003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solidFill>
                  <a:srgbClr val="7030A0"/>
                </a:solidFill>
              </a:rPr>
              <a:t>AKC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57224" y="350044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KAC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57224" y="400051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solidFill>
                  <a:srgbClr val="FFFF00"/>
                </a:solidFill>
              </a:rPr>
              <a:t>AKB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85984" y="20002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solidFill>
                  <a:srgbClr val="0070C0"/>
                </a:solidFill>
              </a:rPr>
              <a:t>ACB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85984" y="242887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ABC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6586"/>
            <a:ext cx="9144000" cy="5143500"/>
          </a:xfrm>
          <a:solidFill>
            <a:srgbClr val="00B050"/>
          </a:solidFill>
        </p:spPr>
        <p:txBody>
          <a:bodyPr/>
          <a:lstStyle/>
          <a:p>
            <a:pPr marL="514350" indent="-514350">
              <a:buNone/>
            </a:pPr>
            <a:endParaRPr lang="sr-Latn-C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Latn-C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Latn-C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Latn-C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Latn-C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498" y="331687"/>
            <a:ext cx="853137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sr-Cyrl-BA" sz="2800" b="1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Нацртај </a:t>
            </a:r>
            <a:r>
              <a:rPr lang="sr-Cyrl-BA" sz="2800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угао АОВ, тако да тачка Т буде на краку</a:t>
            </a:r>
          </a:p>
          <a:p>
            <a:r>
              <a:rPr lang="sr-Cyrl-BA" sz="2800" b="1" cap="none" spc="0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ОА и тачка К на краку ОВ.</a:t>
            </a:r>
            <a:endParaRPr lang="en-US" sz="2800" b="1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331640" y="1698715"/>
            <a:ext cx="3672408" cy="936104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31640" y="2627019"/>
            <a:ext cx="3600400" cy="1096859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651143" y="3795886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7288" y="2365409"/>
            <a:ext cx="4443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28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1947" y="1183295"/>
            <a:ext cx="3642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 flipH="1">
            <a:off x="3131840" y="2087546"/>
            <a:ext cx="98297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19872" y="3228894"/>
            <a:ext cx="144016" cy="1163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79634" y="211008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89741" y="3287085"/>
            <a:ext cx="4042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94753" y="1517764"/>
            <a:ext cx="4235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28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en-US" sz="28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 animBg="1"/>
      <p:bldP spid="18" grpId="0" animBg="1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rgbClr val="00B050"/>
          </a:solidFill>
        </p:spPr>
        <p:txBody>
          <a:bodyPr/>
          <a:lstStyle/>
          <a:p>
            <a:pPr algn="ctr">
              <a:buNone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</a:p>
          <a:p>
            <a:pPr marL="514350" indent="-514350">
              <a:buAutoNum type="arabicPeriod"/>
            </a:pP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Нацртан је угао  </a:t>
            </a:r>
            <a:r>
              <a:rPr lang="en-GB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 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унутар њега двије полуправе О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као и тачке 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N, K, E, V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C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Latn-C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Latn-C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Напиши којим угловима припадају дате тачке.</a:t>
            </a:r>
            <a:r>
              <a:rPr lang="sr-Latn-C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9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5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116</Words>
  <Application>Microsoft Office PowerPoint</Application>
  <PresentationFormat>On-screen Show (16:9)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Theme</vt:lpstr>
      <vt:lpstr>НАСТАНАК УГЛА  ОБИЉЕЖАВАЊЕ И ЦРТАЊЕ УГЛА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MP-CORP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НАСТАНАК УГЛА  ОБИЉЕЖАВАЊЕ И ЦРТАЊЕ УГЛА</dc:title>
  <dc:creator>MP</dc:creator>
  <cp:lastModifiedBy>48. Dajana Gluvic</cp:lastModifiedBy>
  <cp:revision>30</cp:revision>
  <dcterms:created xsi:type="dcterms:W3CDTF">2021-02-07T21:02:20Z</dcterms:created>
  <dcterms:modified xsi:type="dcterms:W3CDTF">2021-02-10T10:04:49Z</dcterms:modified>
</cp:coreProperties>
</file>