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5" r:id="rId2"/>
    <p:sldId id="269" r:id="rId3"/>
    <p:sldId id="267" r:id="rId4"/>
    <p:sldId id="268" r:id="rId5"/>
    <p:sldId id="270" r:id="rId6"/>
    <p:sldId id="271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9" d="100"/>
          <a:sy n="79" d="100"/>
        </p:scale>
        <p:origin x="-18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2/13/2021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2/13/2021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2/13/2021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2/13/2021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2.wdp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2.wdp"/><Relationship Id="rId7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69" y="1457194"/>
            <a:ext cx="10058402" cy="121920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BA" sz="4000" b="1" dirty="0" smtClean="0">
                <a:ln/>
                <a:solidFill>
                  <a:schemeClr val="accent3"/>
                </a:solidFill>
                <a:latin typeface="Arial Narrow" panose="020B0606020202030204" pitchFamily="34" charset="0"/>
              </a:rPr>
              <a:t>ФИЗИЧКО ВАСПИТАЊЕ – 2. разред</a:t>
            </a:r>
            <a:endParaRPr lang="en-US" sz="4000" b="1" dirty="0">
              <a:ln/>
              <a:solidFill>
                <a:schemeClr val="accent3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9" y="3519814"/>
            <a:ext cx="8619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sz="4000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                         </a:t>
            </a:r>
            <a:r>
              <a:rPr lang="sr-Cyrl-BA" sz="4000" b="1" dirty="0" smtClean="0">
                <a:ln w="22225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ПУЗАЊЕ И ПРОВЛАЧЕЊЕ</a:t>
            </a:r>
            <a:endParaRPr lang="en-US" sz="4000" dirty="0">
              <a:ln w="22225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34" y="4509708"/>
            <a:ext cx="1759842" cy="1722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58" y="4509708"/>
            <a:ext cx="1759842" cy="1722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83" y="4509708"/>
            <a:ext cx="1759842" cy="17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" b="1309"/>
          <a:stretch/>
        </p:blipFill>
        <p:spPr>
          <a:xfrm>
            <a:off x="1020249" y="0"/>
            <a:ext cx="5017296" cy="6858000"/>
          </a:xfrm>
          <a:prstGeom prst="rect">
            <a:avLst/>
          </a:prstGeom>
        </p:spPr>
      </p:pic>
      <p:pic>
        <p:nvPicPr>
          <p:cNvPr id="4" name="Picture 3" descr="C:\Users\Radovan\AppData\Local\Microsoft\Windows\Temporary Internet Files\Content.Word\IMG-03cc4eb806fce0af321c300a0f7a703a-V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1"/>
          <a:stretch/>
        </p:blipFill>
        <p:spPr bwMode="auto">
          <a:xfrm>
            <a:off x="6037545" y="0"/>
            <a:ext cx="506905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85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056661" y="215157"/>
            <a:ext cx="973856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                                    ТРЧАЊЕ: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Children runn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4" r="24190" b="68740"/>
          <a:stretch/>
        </p:blipFill>
        <p:spPr bwMode="auto">
          <a:xfrm>
            <a:off x="5763512" y="1359901"/>
            <a:ext cx="1364645" cy="176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6462" y="1787677"/>
            <a:ext cx="681629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BA" sz="3200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трчање у мјесту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BA" sz="3200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endParaRPr lang="sr-Cyrl-BA" sz="3200" dirty="0" smtClean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BA" sz="32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т</a:t>
            </a:r>
            <a:r>
              <a:rPr lang="sr-Cyrl-BA" sz="3200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рчање са високим подизањем кољена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BA" sz="3200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BA" sz="3200" dirty="0" smtClean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BA" sz="3200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т</a:t>
            </a:r>
            <a:r>
              <a:rPr lang="sr-Cyrl-BA" sz="3200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рчање са забацивањем ногу</a:t>
            </a:r>
            <a:endParaRPr lang="en-US" sz="3200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5" t="16860" r="51313" b="43950"/>
          <a:stretch/>
        </p:blipFill>
        <p:spPr>
          <a:xfrm>
            <a:off x="9185486" y="2503980"/>
            <a:ext cx="1070680" cy="2106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1" t="29923" r="47888" b="44379"/>
          <a:stretch/>
        </p:blipFill>
        <p:spPr>
          <a:xfrm>
            <a:off x="7645262" y="4121064"/>
            <a:ext cx="1316904" cy="1903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5236116"/>
            <a:ext cx="1048831" cy="102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6" t="14527" r="8751" b="27019"/>
          <a:stretch/>
        </p:blipFill>
        <p:spPr>
          <a:xfrm>
            <a:off x="2668044" y="1161805"/>
            <a:ext cx="1412256" cy="4997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3756" y="175364"/>
            <a:ext cx="5654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ВЈЕЖБЕ ОБЛИКОВАЊА:</a:t>
            </a:r>
            <a:endParaRPr lang="en-US" sz="4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4005" y="1161805"/>
            <a:ext cx="65260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● Покретање главе лијево-десно и горе-доље</a:t>
            </a:r>
          </a:p>
          <a:p>
            <a:endParaRPr lang="sr-Cyrl-BA" sz="2800" dirty="0" smtClean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sr-Cyrl-BA" sz="28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● Окретање шаке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BA" sz="2800" dirty="0" smtClean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sr-Cyrl-BA" sz="28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● Окретање руку из рамена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BA" sz="2800" dirty="0" smtClean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sr-Cyrl-BA" sz="28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● Кружење куковима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BA" sz="2800" dirty="0" smtClean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sr-Cyrl-BA" sz="28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● Кружење кољенима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BA" sz="2800" dirty="0" smtClean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r>
              <a:rPr lang="sr-Cyrl-BA" sz="28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● Чучањ и скок из чучња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Cyrl-BA" sz="2800" dirty="0" smtClean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endParaRPr lang="sr-Cyrl-BA" sz="2800" dirty="0" smtClean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5236116"/>
            <a:ext cx="1048831" cy="102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28" y="5678352"/>
            <a:ext cx="1048831" cy="1026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328" y="134654"/>
            <a:ext cx="1153072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            ПУЗАЊЕ:</a:t>
            </a:r>
          </a:p>
          <a:p>
            <a:r>
              <a:rPr lang="sr-Cyrl-BA" sz="32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● Пузати можемо на више начина: потрбушке, на боку и на леђима.</a:t>
            </a:r>
          </a:p>
          <a:p>
            <a:r>
              <a:rPr lang="sr-Cyrl-BA" sz="32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● Подлога на којој пужемо може бити струњача, клупа, али кад смо код </a:t>
            </a:r>
          </a:p>
          <a:p>
            <a:r>
              <a:rPr lang="sr-Cyrl-BA" sz="3200" dirty="0">
                <a:solidFill>
                  <a:srgbClr val="7030A0"/>
                </a:solidFill>
                <a:latin typeface="Arial Narrow" panose="020B0606020202030204" pitchFamily="34" charset="0"/>
              </a:rPr>
              <a:t> </a:t>
            </a:r>
            <a:r>
              <a:rPr lang="sr-Cyrl-BA" sz="32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   куће, може послужити и под, тепих или трава.</a:t>
            </a:r>
            <a:endParaRPr lang="en-US" sz="4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28" y="2397317"/>
            <a:ext cx="3054895" cy="2291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31" y="2381423"/>
            <a:ext cx="3076086" cy="2307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25" y="2357788"/>
            <a:ext cx="3107601" cy="2330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86" y="4742341"/>
            <a:ext cx="2820879" cy="2115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73" y="4742341"/>
            <a:ext cx="2842775" cy="21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3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7" y="5686816"/>
            <a:ext cx="1048831" cy="1026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5337" y="125260"/>
            <a:ext cx="10894329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      ПРОВЛАЧЕЊЕ:</a:t>
            </a:r>
          </a:p>
          <a:p>
            <a:r>
              <a:rPr lang="sr-Cyrl-BA" sz="32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● Провлачити се можемо право и вијугаво.</a:t>
            </a:r>
          </a:p>
          <a:p>
            <a:r>
              <a:rPr lang="sr-Cyrl-BA" sz="32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● То можемо чинити кроз обруч, окна љестви, али и кроз друге</a:t>
            </a:r>
          </a:p>
          <a:p>
            <a:r>
              <a:rPr lang="sr-Cyrl-BA" sz="32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    предмете које имамо код куће: столице, столове, клупе и слично.</a:t>
            </a:r>
          </a:p>
          <a:p>
            <a:endParaRPr lang="en-US" sz="4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87" y="2417523"/>
            <a:ext cx="2964493" cy="2223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48" y="2423787"/>
            <a:ext cx="2956141" cy="2217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927" y="2398736"/>
            <a:ext cx="2989543" cy="2242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11" y="4734838"/>
            <a:ext cx="2814182" cy="2110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78" y="4734838"/>
            <a:ext cx="2839233" cy="21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5236116"/>
            <a:ext cx="1048831" cy="1026661"/>
          </a:xfrm>
          <a:prstGeom prst="rect">
            <a:avLst/>
          </a:prstGeom>
        </p:spPr>
      </p:pic>
      <p:pic>
        <p:nvPicPr>
          <p:cNvPr id="3" name="video-aa4fb169971ca18de9de66c5136646a2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486"/>
          <a:stretch/>
        </p:blipFill>
        <p:spPr>
          <a:xfrm>
            <a:off x="1578278" y="0"/>
            <a:ext cx="9206631" cy="685800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168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237</TotalTime>
  <Words>139</Words>
  <Application>Microsoft Office PowerPoint</Application>
  <PresentationFormat>Custom</PresentationFormat>
  <Paragraphs>31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Nature Illustration 16x9</vt:lpstr>
      <vt:lpstr>ФИЗИЧКО ВАСПИТАЊЕ – 2. разред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Radovan</dc:creator>
  <cp:lastModifiedBy>fujitsu</cp:lastModifiedBy>
  <cp:revision>23</cp:revision>
  <dcterms:created xsi:type="dcterms:W3CDTF">2021-02-11T20:56:17Z</dcterms:created>
  <dcterms:modified xsi:type="dcterms:W3CDTF">2021-02-13T09:47:10Z</dcterms:modified>
</cp:coreProperties>
</file>