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920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243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80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87776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724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7962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55797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82519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4916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8076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6828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5343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615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651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76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394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AC3A-579E-439A-81B7-98CD39AE6E28}" type="datetimeFigureOut">
              <a:rPr lang="sr-Latn-CS" smtClean="0"/>
              <a:pPr/>
              <a:t>12.2.2021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A3D235-A475-4BDF-A0FF-5CDE034FEE8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499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75546" y="2453302"/>
            <a:ext cx="8941477" cy="1646302"/>
          </a:xfrm>
        </p:spPr>
        <p:txBody>
          <a:bodyPr/>
          <a:lstStyle/>
          <a:p>
            <a:r>
              <a:rPr lang="sr-Cyrl-RS" dirty="0" smtClean="0"/>
              <a:t>Техничко цртање у грађевинарству</a:t>
            </a:r>
            <a:endParaRPr lang="sr-Latn-CS" dirty="0"/>
          </a:p>
        </p:txBody>
      </p:sp>
      <p:sp>
        <p:nvSpPr>
          <p:cNvPr id="3" name="TextBox 2"/>
          <p:cNvSpPr txBox="1"/>
          <p:nvPr/>
        </p:nvSpPr>
        <p:spPr>
          <a:xfrm>
            <a:off x="6510528" y="4706112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dirty="0" smtClean="0">
                <a:solidFill>
                  <a:schemeClr val="accent1"/>
                </a:solidFill>
              </a:rPr>
              <a:t>Утврђивање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71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77334" y="2160589"/>
            <a:ext cx="923476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Грађевински објекти се на техничким цртежима најчешће приказују на 3 начина:</a:t>
            </a:r>
          </a:p>
          <a:p>
            <a:r>
              <a:rPr lang="ru-RU" sz="2400" dirty="0" smtClean="0"/>
              <a:t>1. ПЕРСПЕКТИВА</a:t>
            </a:r>
          </a:p>
          <a:p>
            <a:r>
              <a:rPr lang="ru-RU" sz="2400" dirty="0" smtClean="0"/>
              <a:t>2. ОРТОГОНАЛНА ПРОЈЕКЦИЈА</a:t>
            </a:r>
          </a:p>
          <a:p>
            <a:r>
              <a:rPr lang="ru-RU" sz="2400" dirty="0" smtClean="0"/>
              <a:t>3. ПОМОЋУ ПРЕСЈЕКА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xmlns="" val="4012428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23331" y="491319"/>
            <a:ext cx="10630469" cy="5685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ПЕРСПЕКТИВА</a:t>
            </a:r>
          </a:p>
          <a:p>
            <a:r>
              <a:rPr lang="ru-RU" sz="2400" dirty="0" smtClean="0"/>
              <a:t>Ово је најприроднији изглед објекта. Заснива се на природном закону да се удаљавањем од посматрача објекат или његови дијелови сразмјерно смањују и сви нестају у једној тачки. Овај цртеж се не котира.</a:t>
            </a:r>
            <a:endParaRPr lang="sr-Latn-C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780" y="3277547"/>
            <a:ext cx="2428875" cy="28994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6279" y="2947916"/>
            <a:ext cx="2600325" cy="32290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6706" y="3277547"/>
            <a:ext cx="1943100" cy="2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181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7546" y="354842"/>
            <a:ext cx="11026254" cy="5822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ОРТОГОНАЛНА ПРОЈЕКЦИЈА</a:t>
            </a:r>
          </a:p>
          <a:p>
            <a:r>
              <a:rPr lang="ru-RU" sz="2400" dirty="0" smtClean="0"/>
              <a:t>Ортогонална или нормална пројекција је за разлику од перспективе дводимензионалан цртеж на којем се објекат представља са више страна – изглед спреда, изглед одозго, задња страна објекта,…</a:t>
            </a:r>
          </a:p>
          <a:p>
            <a:pPr marL="0" indent="0">
              <a:buNone/>
            </a:pPr>
            <a:r>
              <a:rPr lang="bs-Cyrl-BA" sz="2400" dirty="0"/>
              <a:t> </a:t>
            </a:r>
            <a:r>
              <a:rPr lang="bs-Cyrl-BA" sz="2400" dirty="0" smtClean="0"/>
              <a:t>   </a:t>
            </a:r>
            <a:r>
              <a:rPr lang="ru-RU" sz="2400" dirty="0" smtClean="0"/>
              <a:t>Ортогонално </a:t>
            </a:r>
            <a:r>
              <a:rPr lang="ru-RU" sz="2400" dirty="0" smtClean="0"/>
              <a:t>= нормално = под правим углом (90°)</a:t>
            </a:r>
            <a:endParaRPr lang="sr-Latn-C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569" y="3032303"/>
            <a:ext cx="2857500" cy="2571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092" y="3032303"/>
            <a:ext cx="61150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394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22830"/>
            <a:ext cx="11353800" cy="6054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ПРЕСЈЕЦИ</a:t>
            </a:r>
          </a:p>
          <a:p>
            <a:r>
              <a:rPr lang="ru-RU" sz="2400" dirty="0" smtClean="0"/>
              <a:t>Ови цртежи се користе за приказивање унутрашњости објекта. Постоје 2 врсте пресјека:</a:t>
            </a:r>
          </a:p>
          <a:p>
            <a:pPr marL="0" indent="0">
              <a:buNone/>
            </a:pPr>
            <a:r>
              <a:rPr lang="ru-RU" sz="2400" dirty="0" smtClean="0"/>
              <a:t>   1. Хоризонтални пресјек    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2. Вертикалан пресјек</a:t>
            </a:r>
            <a:endParaRPr lang="sr-Latn-C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300" t="33875" r="11900" b="28500"/>
          <a:stretch>
            <a:fillRect/>
          </a:stretch>
        </p:blipFill>
        <p:spPr bwMode="auto">
          <a:xfrm>
            <a:off x="3052010" y="2316480"/>
            <a:ext cx="7664758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8559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9632" y="1047642"/>
            <a:ext cx="7046975" cy="50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653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18364" y="218364"/>
            <a:ext cx="11135436" cy="595859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СИМБОЛИ И ОЗНАКЕ У ГРАЂЕВИНАРСТВУ</a:t>
            </a:r>
          </a:p>
          <a:p>
            <a:endParaRPr lang="ru-RU" dirty="0" smtClean="0"/>
          </a:p>
          <a:p>
            <a:r>
              <a:rPr lang="ru-RU" sz="2400" dirty="0" smtClean="0"/>
              <a:t>Сваки дио грађевинског објекта, намештаја или опреме приказује се на цртежу одређеним симболом који је познат у цијелом свету. На тај начин се омогућава графичка комуникација између пројектаната и извођача радова.</a:t>
            </a:r>
            <a:endParaRPr lang="sr-Latn-C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329" y="2529566"/>
            <a:ext cx="5510783" cy="40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723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168" y="163774"/>
            <a:ext cx="6290760" cy="58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084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3036733" y="2967335"/>
            <a:ext cx="611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s-Cyrl-BA" sz="5400" b="1" cap="none" spc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ХВАЛА НА ПАЖЊИ!</a:t>
            </a:r>
            <a:endParaRPr lang="sr-Latn-CS" sz="5400" b="1" cap="none" spc="0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806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175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Aspekt</vt:lpstr>
      <vt:lpstr>Техничко цртање у грађевинарству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ПЛАНОВА</dc:title>
  <dc:creator>ucenik</dc:creator>
  <cp:lastModifiedBy>Aleksandra Stankovic</cp:lastModifiedBy>
  <cp:revision>5</cp:revision>
  <dcterms:created xsi:type="dcterms:W3CDTF">2021-02-12T08:21:27Z</dcterms:created>
  <dcterms:modified xsi:type="dcterms:W3CDTF">2021-02-12T09:22:20Z</dcterms:modified>
</cp:coreProperties>
</file>