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9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5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1106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7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5106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81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49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3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6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9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0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9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8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2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888EC-AC9D-4F40-90CE-449F39C1718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91E581-B244-4EE2-9D4E-059BE374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4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53644"/>
            <a:ext cx="8175552" cy="2297192"/>
          </a:xfrm>
        </p:spPr>
        <p:txBody>
          <a:bodyPr/>
          <a:lstStyle/>
          <a:p>
            <a:pPr algn="ctr"/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Правоугаоник и квадрат (тјемена и странице)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644" y="649387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Математика 4. разред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5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Правоугаоник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7446" y="2467627"/>
            <a:ext cx="3231715" cy="176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89555" y="4356169"/>
            <a:ext cx="37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А</a:t>
            </a:r>
            <a:endParaRPr lang="en-US" sz="2400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5110619" y="1848915"/>
            <a:ext cx="4475604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Тјемена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A, B, C, D</a:t>
            </a: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Његове странице су дужи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AB, BC, CD, DA.</a:t>
            </a:r>
            <a:endParaRPr lang="sr-Cyrl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Сусједне странице правоугаоника су различите, а наспрамне странице су паралелне или једнаке.</a:t>
            </a: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Сви углови код правоугаоника су прави углови.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9555" y="1848916"/>
            <a:ext cx="37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/>
              <a:t>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21270" y="1848915"/>
            <a:ext cx="37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/>
              <a:t>C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21270" y="4356168"/>
            <a:ext cx="37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/>
              <a:t>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826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Квадрат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1037" y="1995119"/>
            <a:ext cx="3962966" cy="3880773"/>
          </a:xfrm>
        </p:spPr>
        <p:txBody>
          <a:bodyPr/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Тјемена 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A, B, C,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Његове странице су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AB, BC, CD, DA.</a:t>
            </a:r>
            <a:endParaRPr lang="sr-Cyrl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Све странице су једнаке (исте).</a:t>
            </a: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Сви углови код квадрата су прави углови.</a:t>
            </a:r>
          </a:p>
          <a:p>
            <a:endParaRPr lang="sr-Cyrl-BA" sz="2400" dirty="0" smtClean="0"/>
          </a:p>
          <a:p>
            <a:endParaRPr lang="sr-Latn-BA" sz="24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02499" y="2409073"/>
            <a:ext cx="1980000" cy="19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89554" y="4406081"/>
            <a:ext cx="37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А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56349" y="4406081"/>
            <a:ext cx="37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/>
              <a:t>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89553" y="1938903"/>
            <a:ext cx="37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/>
              <a:t>D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56348" y="1938904"/>
            <a:ext cx="37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/>
              <a:t>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839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444137"/>
            <a:ext cx="8596668" cy="1486263"/>
          </a:xfrm>
        </p:spPr>
        <p:txBody>
          <a:bodyPr>
            <a:normAutofit fontScale="90000"/>
          </a:bodyPr>
          <a:lstStyle/>
          <a:p>
            <a:r>
              <a:rPr lang="sr-Cyrl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Примјер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датом цртежу нађи 9 правоугаоника</a:t>
            </a:r>
            <a:r>
              <a:rPr lang="sr-Latn-RS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Cyrl-RS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s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avougaonik 3"/>
          <p:cNvSpPr/>
          <p:nvPr/>
        </p:nvSpPr>
        <p:spPr>
          <a:xfrm>
            <a:off x="1393371" y="2503714"/>
            <a:ext cx="15762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Pravougaonik 5"/>
          <p:cNvSpPr/>
          <p:nvPr/>
        </p:nvSpPr>
        <p:spPr>
          <a:xfrm>
            <a:off x="1393371" y="3403600"/>
            <a:ext cx="15762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dirty="0"/>
          </a:p>
        </p:txBody>
      </p:sp>
      <p:sp>
        <p:nvSpPr>
          <p:cNvPr id="7" name="Pravougaonik 6"/>
          <p:cNvSpPr/>
          <p:nvPr/>
        </p:nvSpPr>
        <p:spPr>
          <a:xfrm>
            <a:off x="2969623" y="3403600"/>
            <a:ext cx="15762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8" name="Pravougaonik 7"/>
          <p:cNvSpPr/>
          <p:nvPr/>
        </p:nvSpPr>
        <p:spPr>
          <a:xfrm>
            <a:off x="2969623" y="2503714"/>
            <a:ext cx="15762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9" name="Okvir za tekst 8"/>
          <p:cNvSpPr txBox="1"/>
          <p:nvPr/>
        </p:nvSpPr>
        <p:spPr>
          <a:xfrm>
            <a:off x="1249679" y="4299131"/>
            <a:ext cx="287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4402184" y="4307840"/>
            <a:ext cx="470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4328159" y="205220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1249679" y="2060918"/>
            <a:ext cx="339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2773679" y="4299130"/>
            <a:ext cx="67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kvir za tekst 14"/>
          <p:cNvSpPr txBox="1"/>
          <p:nvPr/>
        </p:nvSpPr>
        <p:spPr>
          <a:xfrm>
            <a:off x="2629988" y="2960804"/>
            <a:ext cx="67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kvir za tekst 15"/>
          <p:cNvSpPr txBox="1"/>
          <p:nvPr/>
        </p:nvSpPr>
        <p:spPr>
          <a:xfrm>
            <a:off x="4515393" y="3163223"/>
            <a:ext cx="67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kvir za tekst 16"/>
          <p:cNvSpPr txBox="1"/>
          <p:nvPr/>
        </p:nvSpPr>
        <p:spPr>
          <a:xfrm>
            <a:off x="2738845" y="2097257"/>
            <a:ext cx="67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kvir za tekst 17"/>
          <p:cNvSpPr txBox="1"/>
          <p:nvPr/>
        </p:nvSpPr>
        <p:spPr>
          <a:xfrm>
            <a:off x="1053735" y="3189459"/>
            <a:ext cx="67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kvir za tekst 19"/>
          <p:cNvSpPr txBox="1"/>
          <p:nvPr/>
        </p:nvSpPr>
        <p:spPr>
          <a:xfrm>
            <a:off x="5364482" y="2676018"/>
            <a:ext cx="4093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ABCD,  AEIH,  HIGD, </a:t>
            </a:r>
          </a:p>
          <a:p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EBFI,   IFCG,  HFCD, </a:t>
            </a:r>
          </a:p>
          <a:p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ABFH, AEGD, EBCG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25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</a:t>
            </a:r>
            <a:r>
              <a:rPr lang="sr-Cyrl-R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ци</a:t>
            </a:r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за самосталан рад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Уџбеник математике, стр. 84. – ријешити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5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задатак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146</Words>
  <Application>Microsoft Office PowerPoint</Application>
  <PresentationFormat>Prilagođavanje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Facet</vt:lpstr>
      <vt:lpstr>Правоугаоник и квадрат (тјемена и странице)</vt:lpstr>
      <vt:lpstr>Правоугаоник</vt:lpstr>
      <vt:lpstr>Квадрат</vt:lpstr>
      <vt:lpstr>Примјер:  На датом цртежу нађи 9 правоугаоника.   </vt:lpstr>
      <vt:lpstr>Задаци за самосталан рад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Правоугаоник и квадрат (тјемена и странице)</dc:title>
  <dc:creator>JU OŠ Sveti Sava Kakmuž-Psiholog</dc:creator>
  <cp:lastModifiedBy>Ljerka Vuković</cp:lastModifiedBy>
  <cp:revision>8</cp:revision>
  <dcterms:created xsi:type="dcterms:W3CDTF">2021-02-18T07:25:21Z</dcterms:created>
  <dcterms:modified xsi:type="dcterms:W3CDTF">2021-02-20T17:52:00Z</dcterms:modified>
</cp:coreProperties>
</file>