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4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761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093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54395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322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160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203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2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2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3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9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3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0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8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0D17-3190-4EDD-BB27-4F0D69F47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5" y="4108174"/>
            <a:ext cx="9568069" cy="2054086"/>
          </a:xfrm>
        </p:spPr>
        <p:txBody>
          <a:bodyPr/>
          <a:lstStyle/>
          <a:p>
            <a:pPr algn="ctr"/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51CA03-2E9F-4F2F-8C46-2D99A5D35FB5}"/>
              </a:ext>
            </a:extLst>
          </p:cNvPr>
          <p:cNvSpPr txBox="1"/>
          <p:nvPr/>
        </p:nvSpPr>
        <p:spPr>
          <a:xfrm>
            <a:off x="1311965" y="1113183"/>
            <a:ext cx="934278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5.разред</a:t>
            </a:r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,,Мјесец и његова бака“</a:t>
            </a:r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Бранко Ћопић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013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3389-4C77-4345-9DC0-355BF30E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91732" cy="5364986"/>
          </a:xfrm>
        </p:spPr>
        <p:txBody>
          <a:bodyPr/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писцу: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ранко Ћопић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био српски и југословенски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књижевник. Рођен је 1. јануара 1915. године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Хашанима код Босанске Крупе. Основну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школу завршио је у родном мјесту, нижу гимназију у Бихаћу, а учитељску школу похађао је у Бањој Луци, Делницама и Сарајеву, те је завршио у Карловцу. На Филозофском факултету у Београду дипломирао је 1940. године. Прву причу објавио је 1928. године, а прву приповјетку 1936. Његова дјела су превођена на енглески, њемачки, француски и руски језик.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D9B98E-949E-4445-861A-6F0BC9893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679" y="92765"/>
            <a:ext cx="3246782" cy="249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72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5282-F97A-464F-B5D2-57CFA309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856776" cy="525896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овом часу ћете чути пјесму о мјесечевој баки. Замислите дјецо, и мјесец има своју баку (али само у пјесми). </a:t>
            </a: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4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3DDC-84FC-44AB-9C06-B62A359A3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803767" cy="5828813"/>
          </a:xfrm>
        </p:spPr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се говори у овој пјесми?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мјесецу и његовој баки.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Непознате ријечи у пјесми: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куњати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-дријемати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красти се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-шуњати се, ходати непримјетно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шуљати се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-шуњати се, прикрадати се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утвара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-авет, привиђење,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обдан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-дању, преко дана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баук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-замишљено, зло биће које улива страх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2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1965-1FE8-4EAD-8956-1CE10A4F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671246" cy="551076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коју књижевну врсту вас подсећа ова пјесма? Због чега?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Ова пјесма спада у књижевну врсту која се зове </a:t>
            </a:r>
            <a:r>
              <a:rPr lang="sr-Cyrl-C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поема</a:t>
            </a: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Поема  је дужа, обимнија пјесма у којој пјесник саопштава читав један догађај оплемењен са много осјећања.</a:t>
            </a:r>
            <a:b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1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E3B8-5550-4FFA-959C-4BE78138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764011" cy="5298725"/>
          </a:xfrm>
        </p:spPr>
        <p:txBody>
          <a:bodyPr/>
          <a:lstStyle/>
          <a:p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Главни ликови у пјесми су мјесец и бака – они имају људске особине. 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Особине главних ликова: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Мјесец: несташан, радознао, поштен</a:t>
            </a:r>
            <a:r>
              <a:rPr lang="sr-Cyrl-C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племенит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Бака: брижна, лукава, мудра, поносна на унука.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01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A485-811A-4EF8-AE41-80724F9E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432706" cy="614686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dirty="0"/>
              <a:t>Задатак за самостални рад</a:t>
            </a:r>
            <a:br>
              <a:rPr lang="sr-Cyrl-RS" dirty="0"/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-Искажи своја осјећања након читања пјесме.</a:t>
            </a:r>
            <a:b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-Колико строфа има у овој пјесми?</a:t>
            </a:r>
            <a:b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-Колико стихова има у свакој строфи?</a:t>
            </a:r>
            <a:b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 ким живи Мјесец?</a:t>
            </a:r>
            <a:b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-Како изгледа његова кућа?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Зашто је писац дјечака представио у лику мјесеца?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Које ријечи писац највише користи у описима?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Због чега је бака хтјела да казни унука?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Зашто је одустала од кажњавања?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Који стихови то показују?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1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</TotalTime>
  <Words>423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Ion</vt:lpstr>
      <vt:lpstr>             </vt:lpstr>
      <vt:lpstr>О писцу: Бранко Ћопић је био српски и југословенски  књижевник. Рођен је 1. јануара 1915. године  у Хашанима код Босанске Крупе. Основну  школу завршио је у родном мјесту, нижу гимназију у Бихаћу, а учитељску школу похађао је у Бањој Луци, Делницама и Сарајеву, те је завршио у Карловцу. На Филозофском факултету у Београду дипломирао је 1940. године. Прву причу објавио је 1928. године, а прву приповјетку 1936. Његова дјела су превођена на енглески, њемачки, француски и руски језик. </vt:lpstr>
      <vt:lpstr>     На овом часу ћете чути пјесму о мјесечевој баки. Замислите дјецо, и мјесец има своју баку (али само у пјесми).      </vt:lpstr>
      <vt:lpstr>О чему се говори у овој пјесми?  О мјесецу и његовој баки.  Непознате ријечи у пјесми: -куњати-дријемати -красти се-шуњати се, ходати непримјетно -шуљати се-шуњати се, прикрадати се -утвара-авет, привиђење, -обдан-дању, преко дана -баук-замишљено, зло биће које улива страх</vt:lpstr>
      <vt:lpstr>    На коју књижевну врсту вас подсећа ова пјесма? Због чега?    Ова пјесма спада у књижевну врсту која се зове поема. Поема  је дужа, обимнија пјесма у којој пјесник саопштава читав један догађај оплемењен са много осјећања.     </vt:lpstr>
      <vt:lpstr>   Главни ликови у пјесми су мјесец и бака – они имају људске особине.   Особине главних ликова: - Мјесец: несташан, радознао, поштен, племенит - Бака: брижна, лукава, мудра, поносна на унука.</vt:lpstr>
      <vt:lpstr>Задатак за самостални рад -Искажи своја осјећања након читања пјесме. -Колико строфа има у овој пјесми? -Колико стихова има у свакој строфи? -С ким живи Мјесец? -Како изгледа његова кућа? - Зашто је писац дјечака представио у лику мјесеца? - Које ријечи писац највише користи у описима? - Због чега је бака хтјела да казни унука? - Зашто је одустала од кажњавања? - Који стихови то показују?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lukić</dc:creator>
  <cp:lastModifiedBy>sanja lukić</cp:lastModifiedBy>
  <cp:revision>11</cp:revision>
  <dcterms:created xsi:type="dcterms:W3CDTF">2021-02-19T13:56:13Z</dcterms:created>
  <dcterms:modified xsi:type="dcterms:W3CDTF">2021-02-22T17:49:19Z</dcterms:modified>
</cp:coreProperties>
</file>