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6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4126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44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49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47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56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2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2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7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0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0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4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09F614E-E615-42F5-B338-447BA15E1FD5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265A8-BA3C-44BB-B5F6-9FA5EB483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28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9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DD38E-43E7-4BAD-86A8-4A5BE1E1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82083"/>
          </a:xfrm>
        </p:spPr>
        <p:txBody>
          <a:bodyPr>
            <a:normAutofit/>
          </a:bodyPr>
          <a:lstStyle/>
          <a:p>
            <a:pPr algn="ctr"/>
            <a:r>
              <a:rPr lang="sr-Cyrl-RS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 Е Т В Р Т И    Р А З Р Е Д</a:t>
            </a:r>
            <a:br>
              <a:rPr lang="sr-Cyrl-RS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 МАТЕМАТИКЕ</a:t>
            </a:r>
            <a:r>
              <a:rPr lang="sr-Cyrl-RS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CAFA64-D2F2-4014-9320-917448633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2585"/>
            <a:ext cx="10515600" cy="4254378"/>
          </a:xfrm>
        </p:spPr>
        <p:txBody>
          <a:bodyPr>
            <a:normAutofit/>
          </a:bodyPr>
          <a:lstStyle/>
          <a:p>
            <a:pPr lvl="6"/>
            <a:endParaRPr lang="sr-Cyrl-RS" sz="4400" dirty="0"/>
          </a:p>
          <a:p>
            <a:pPr marL="0" indent="0" algn="ctr">
              <a:buNone/>
            </a:pPr>
            <a:r>
              <a:rPr lang="sr-Cyrl-RS" sz="4000" dirty="0">
                <a:latin typeface="Arial" panose="020B0604020202020204" pitchFamily="34" charset="0"/>
                <a:cs typeface="Arial" panose="020B0604020202020204" pitchFamily="34" charset="0"/>
              </a:rPr>
              <a:t>Цртање правоугаоника и квадрата</a:t>
            </a:r>
          </a:p>
        </p:txBody>
      </p:sp>
    </p:spTree>
    <p:extLst>
      <p:ext uri="{BB962C8B-B14F-4D97-AF65-F5344CB8AC3E}">
        <p14:creationId xmlns:p14="http://schemas.microsoft.com/office/powerpoint/2010/main" val="29176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A9EC2-3F00-4C71-9DBB-977D3F3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поновимо: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8AE9F8-B342-4D5D-AF83-D9BB860E2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9104"/>
            <a:ext cx="9799150" cy="4659296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Правоугаоник је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четв</a:t>
            </a:r>
            <a:r>
              <a:rPr lang="sr-Latn-RS" sz="320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Cyrl-RS" sz="3200" smtClean="0">
                <a:latin typeface="Arial" panose="020B0604020202020204" pitchFamily="34" charset="0"/>
                <a:cs typeface="Arial" panose="020B0604020202020204" pitchFamily="34" charset="0"/>
              </a:rPr>
              <a:t>роугао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код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кога су сва четири права угла (углови од 90 степени).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56DBAE2-3340-43F6-9180-D2CDEE88E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607" y="3390899"/>
            <a:ext cx="49339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2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457956-AAFB-4850-BD11-C5F016AD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поновимо: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D1F683-E081-4742-A542-21D97C345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53592"/>
            <a:ext cx="8946541" cy="4694807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Квадрат је правоугаоник код кога су све странице међусобно ЈЕДНАКЕ.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642E700-B4FE-4548-85B3-D4105BEE3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850" y="3164289"/>
            <a:ext cx="3481243" cy="355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00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0610BD-D807-4368-A44F-12A12D891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поновимо: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CF67D8-3FE9-4BA2-B076-DF3485665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Правоугаоник и квадрат можемо цртати помоћу: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троугаоника и лењира;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троугаоника (лењира) и шестара.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7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F47DDF-254E-4E74-A1B6-04A0795CA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задатак: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 Користећи троугаоник и лењир</a:t>
            </a:r>
            <a:b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	доврши цртање правоугаоника: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53C764E-94E2-48C2-A000-AECF9A5841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1327" y="2970784"/>
            <a:ext cx="3839408" cy="3056117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FE40FFB-CFC6-471D-8BA7-C4383257E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983766" y="4868570"/>
            <a:ext cx="1690688" cy="28971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38E505D-1A5C-4CE6-B601-AFB505B5E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368781" y="4776152"/>
            <a:ext cx="3629025" cy="457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719C61E-0FB3-4577-8631-3E6A0748A2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6627" y="3448050"/>
            <a:ext cx="3143251" cy="566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6D678F3-C47B-4749-ACBA-C92B28C17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420125" y="3019167"/>
            <a:ext cx="3629025" cy="457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3BE11D0-F173-4F68-BB4E-54DD3923E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3" y="3504685"/>
            <a:ext cx="1690688" cy="28971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28B643C-3040-4719-83CE-2C1C34CC4A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5230815" y="4309770"/>
            <a:ext cx="2266950" cy="571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1D19E832-25BE-4852-B1AD-1C8D3298E3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7449" y="3312618"/>
            <a:ext cx="422353" cy="40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46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81481E-6 L 0.00235 -0.2888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416A04-365F-4E5F-B407-F884925DB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r-Cyrl-R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задатак: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Користећи лењир и шестар 	доврши цртање квадрата: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38CC4FC-7945-40BE-A8E7-0058907B6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131" y="2466328"/>
            <a:ext cx="3733800" cy="38100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18D1A954-F972-40D6-84B1-2052ABF1E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618" y="2513953"/>
            <a:ext cx="3648075" cy="3714750"/>
          </a:xfrm>
          <a:prstGeom prst="rect">
            <a:avLst/>
          </a:prstGeom>
        </p:spPr>
      </p:pic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xmlns="" id="{3C080897-C6E6-476E-BEC7-B96FFBFC3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709" y="-1729152"/>
            <a:ext cx="8946541" cy="6447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37CF8369-C4E7-4B9B-9EE5-09E7215496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456725" y="4164689"/>
            <a:ext cx="2907674" cy="31802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DB35BBDA-CAE3-4E0D-88A1-A18B050AED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223549" y="5980653"/>
            <a:ext cx="3028216" cy="33121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BE6F5643-A774-41A3-9A66-383173DEFB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2481" y="2565574"/>
            <a:ext cx="3467100" cy="343852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EAC6C7CC-9788-4E4F-8ED9-678460C624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3617" y="2476671"/>
            <a:ext cx="3648075" cy="376237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91DBCCF3-82AD-4DF8-B9A2-EF9194F7E0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13617" y="2493591"/>
            <a:ext cx="3648997" cy="374427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xmlns="" id="{4120D921-DEDB-4363-855A-AE2B789FAF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87947" y="2222632"/>
            <a:ext cx="402701" cy="401641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91380844-95CF-4749-B7DC-6DB6134718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5410348" y="1018878"/>
            <a:ext cx="398480" cy="3974315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xmlns="" id="{AD2EED9C-3B5B-4A95-8443-A2E33413F8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12695" y="2464959"/>
            <a:ext cx="3434051" cy="36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8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E75F60-6495-4FFF-89CE-EAE6B1A3E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43108" cy="1400530"/>
          </a:xfrm>
        </p:spPr>
        <p:txBody>
          <a:bodyPr/>
          <a:lstStyle/>
          <a:p>
            <a:r>
              <a:rPr lang="sr-Latn-R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r-Cyrl-R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задатак: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Нацртај правоугаоник код кога </a:t>
            </a:r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једна страница 6 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cm,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а друга </a:t>
            </a:r>
            <a:r>
              <a:rPr lang="sr-Cyrl-RS" sz="3200">
                <a:latin typeface="Arial" panose="020B0604020202020204" pitchFamily="34" charset="0"/>
                <a:cs typeface="Arial" panose="020B0604020202020204" pitchFamily="34" charset="0"/>
              </a:rPr>
              <a:t>двоструко </a:t>
            </a:r>
            <a:r>
              <a:rPr lang="sr-Cyrl-RS" sz="3200" smtClean="0">
                <a:latin typeface="Arial" panose="020B0604020202020204" pitchFamily="34" charset="0"/>
                <a:cs typeface="Arial" panose="020B0604020202020204" pitchFamily="34" charset="0"/>
              </a:rPr>
              <a:t>мања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3E2C61-3A81-43D4-97AE-AAB2B9716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2" y="2520462"/>
            <a:ext cx="7104183" cy="1723292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а=6 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  <a:p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b=3 cm (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јер је двоструко мања)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CA8B783-BB81-4C44-B2BD-4A13A0C34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714" y="5879450"/>
            <a:ext cx="4055747" cy="6020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E0E48BD-0E45-496E-8A9B-083EFB245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687859" y="3808868"/>
            <a:ext cx="1690688" cy="28971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E297C32-B2A3-46DC-AB7E-C97DB82ADD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4714" y="4071453"/>
            <a:ext cx="3798667" cy="210528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F069411A-6E61-45CD-A2AA-8D86BEB0BE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3339733" y="3117869"/>
            <a:ext cx="5669970" cy="35617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62E86D2-3707-492F-A19C-F0985CCB6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726136" y="2096703"/>
            <a:ext cx="1690688" cy="28971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6ADCA72-5412-4D26-9DC4-E9445CFC33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3487" y="4378692"/>
            <a:ext cx="5669970" cy="35617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2518F039-8F05-48B1-8964-1AD0BC3622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4580" y="4315368"/>
            <a:ext cx="3581710" cy="609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EA82EB88-DEE4-45A9-9C0F-203A09FF5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576093" y="3187695"/>
            <a:ext cx="1690688" cy="28971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E0974F1-7223-475F-BD4E-F1955A72D1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5506" y="4366930"/>
            <a:ext cx="47584" cy="17062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9E2C5BBB-796E-4776-971C-B8B178535F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7031" y="4250591"/>
            <a:ext cx="274344" cy="19051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894BF193-87F3-4D17-9C56-3FDE6352BF7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20779" y="5381158"/>
            <a:ext cx="455528" cy="26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7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4FB08-BF09-4781-B2A0-EEC6E428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D19A86-C5FA-46C3-B067-7F63EE84C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552965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1. Нацртај квадрат чије су странице 35 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mm.</a:t>
            </a:r>
            <a:endParaRPr lang="sr-Cyrl-R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2. Нацртај правоугаоник чија је ширина 3</a:t>
            </a:r>
          </a:p>
          <a:p>
            <a:pPr marL="0" indent="0">
              <a:buNone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cm, </a:t>
            </a: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а дужина три пута већа.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75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648</TotalTime>
  <Words>140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</vt:lpstr>
      <vt:lpstr>Ч Е Т В Р Т И    Р А З Р Е Д  ЧАС МАТЕМАТИКЕ </vt:lpstr>
      <vt:lpstr>Да поновимо:</vt:lpstr>
      <vt:lpstr>Да поновимо:</vt:lpstr>
      <vt:lpstr>Да поновимо:</vt:lpstr>
      <vt:lpstr>1. задатак: Користећи троугаоник и лењир  доврши цртање правоугаоника:</vt:lpstr>
      <vt:lpstr>2. задатак: Користећи лењир и шестар  доврши цртање квадрата:</vt:lpstr>
      <vt:lpstr>3. задатак: Нацртај правоугаоник код кога је једна страница 6 cm, а друга двоструко мања. </vt:lpstr>
      <vt:lpstr>ЗАДАТАК ЗА САМОСТАЛАН РАД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Gggggggggggg</dc:title>
  <dc:creator>skola nt</dc:creator>
  <cp:lastModifiedBy>51. Dragana Tendzeric</cp:lastModifiedBy>
  <cp:revision>50</cp:revision>
  <dcterms:created xsi:type="dcterms:W3CDTF">2021-02-23T21:25:25Z</dcterms:created>
  <dcterms:modified xsi:type="dcterms:W3CDTF">2021-03-01T09:51:40Z</dcterms:modified>
</cp:coreProperties>
</file>