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61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37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77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34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54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66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79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66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92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66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4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0611-548B-48CA-997C-6C7CD7FAA58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7DBA-2F86-4ED6-BA1D-1DEC9FB2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59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006" y="966651"/>
            <a:ext cx="8934993" cy="2543311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3. РАЗРЕД</a:t>
            </a:r>
            <a:r>
              <a:rPr lang="sr-Cyrl-BA" sz="5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5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МУЗИЧКА КУЛТУРА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245" y="2682081"/>
            <a:ext cx="9144000" cy="1655762"/>
          </a:xfrm>
        </p:spPr>
        <p:txBody>
          <a:bodyPr>
            <a:noAutofit/>
          </a:bodyPr>
          <a:lstStyle/>
          <a:p>
            <a:endParaRPr lang="sr-Cyrl-BA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НАЈ</a:t>
            </a:r>
            <a:r>
              <a:rPr lang="sr-Cyrl-R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ЕПША </a:t>
            </a:r>
            <a:r>
              <a:rPr lang="sr-Cyrl-BA" sz="4800" dirty="0">
                <a:latin typeface="Arial" panose="020B0604020202020204" pitchFamily="34" charset="0"/>
                <a:cs typeface="Arial" panose="020B0604020202020204" pitchFamily="34" charset="0"/>
              </a:rPr>
              <a:t>МАМА НА </a:t>
            </a:r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СВЕТУ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092" y="4882719"/>
            <a:ext cx="3792446" cy="16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3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34494"/>
            <a:ext cx="9180285" cy="1902505"/>
          </a:xfrm>
        </p:spPr>
        <p:txBody>
          <a:bodyPr>
            <a:noAutofit/>
          </a:bodyPr>
          <a:lstStyle/>
          <a:p>
            <a:r>
              <a:rPr lang="sr-Cyrl-BA" sz="4400" dirty="0" smtClean="0"/>
              <a:t>Данас ћемо научити пјевати пјесму коју ћете моћи отпјевати својој мами за Осми март.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8556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730" y="923109"/>
            <a:ext cx="5175069" cy="525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Одакле нам </a:t>
            </a:r>
            <a:r>
              <a:rPr lang="ru-RU" dirty="0" smtClean="0"/>
              <a:t>очи</a:t>
            </a:r>
            <a:r>
              <a:rPr lang="sr-Latn-RS" dirty="0"/>
              <a:t>,</a:t>
            </a:r>
            <a:r>
              <a:rPr lang="ru-RU" dirty="0" smtClean="0"/>
              <a:t> </a:t>
            </a:r>
            <a:r>
              <a:rPr lang="ru-RU" dirty="0"/>
              <a:t>родила их мајка,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Одакле нам уши, </a:t>
            </a:r>
            <a:r>
              <a:rPr lang="ru-RU" dirty="0" smtClean="0"/>
              <a:t>родила </a:t>
            </a:r>
            <a:r>
              <a:rPr lang="ru-RU" dirty="0"/>
              <a:t>их мајка,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Одакле нам руке</a:t>
            </a:r>
            <a:r>
              <a:rPr lang="ru-RU" dirty="0" smtClean="0"/>
              <a:t>, </a:t>
            </a:r>
            <a:r>
              <a:rPr lang="ru-RU" dirty="0"/>
              <a:t>родила их мајка,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Све на свету родила је мајка!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Лети песма око света,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лепша, лепша него бајка,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нема детета ни цвета,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нема док не роди мајка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7314" y="1030514"/>
            <a:ext cx="5446486" cy="5146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животу ја сам срела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многе, многе, добре жене,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ал' је само једна мајка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хтела да роди баш мене!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Моја мама,лепа мама,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само једна, наша мама"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Благо нама благо вама благо свима </a:t>
            </a:r>
            <a:endParaRPr lang="en-US" dirty="0"/>
          </a:p>
          <a:p>
            <a:endParaRPr lang="en-US" dirty="0"/>
          </a:p>
        </p:txBody>
      </p:sp>
      <p:pic>
        <p:nvPicPr>
          <p:cNvPr id="5" name="41-A. Korac-Najlepsa Mama Na Svet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8853714" y="5112657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2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25501"/>
            <a:ext cx="9055100" cy="15748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9144000" cy="1981200"/>
          </a:xfrm>
        </p:spPr>
        <p:txBody>
          <a:bodyPr>
            <a:normAutofit/>
          </a:bodyPr>
          <a:lstStyle/>
          <a:p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Научити пјевати пјесму </a:t>
            </a:r>
            <a:r>
              <a:rPr lang="sr-Cyrl-BA" sz="480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sz="4800" smtClean="0">
                <a:latin typeface="Arial" panose="020B0604020202020204" pitchFamily="34" charset="0"/>
                <a:cs typeface="Arial" panose="020B0604020202020204" pitchFamily="34" charset="0"/>
              </a:rPr>
              <a:t>Најлепша </a:t>
            </a:r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мама </a:t>
            </a:r>
            <a:r>
              <a:rPr lang="sr-Cyrl-BA" sz="480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sr-Cyrl-BA" sz="4800" smtClean="0">
                <a:latin typeface="Arial" panose="020B0604020202020204" pitchFamily="34" charset="0"/>
                <a:cs typeface="Arial" panose="020B0604020202020204" pitchFamily="34" charset="0"/>
              </a:rPr>
              <a:t>свету</a:t>
            </a:r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6708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397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127</Words>
  <Application>Microsoft Office PowerPoint</Application>
  <PresentationFormat>Custom</PresentationFormat>
  <Paragraphs>21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3. РАЗРЕД МУЗИЧКА КУЛТУРА </vt:lpstr>
      <vt:lpstr>Slide 2</vt:lpstr>
      <vt:lpstr>Slide 3</vt:lpstr>
      <vt:lpstr>Задатак за самосталан рад: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 3. РАЗРЕД</dc:title>
  <dc:creator>DIVNA</dc:creator>
  <cp:lastModifiedBy>Gordana Popadic</cp:lastModifiedBy>
  <cp:revision>8</cp:revision>
  <dcterms:created xsi:type="dcterms:W3CDTF">2021-02-23T22:52:08Z</dcterms:created>
  <dcterms:modified xsi:type="dcterms:W3CDTF">2021-03-01T12:30:24Z</dcterms:modified>
</cp:coreProperties>
</file>