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258FA-6039-4E79-865A-F960FF606BB7}" v="2807" dt="2021-02-27T10:39:07.381"/>
    <p1510:client id="{2D997EFD-0786-41BF-9ACB-2F7FD24FA7F4}" v="262" dt="2021-02-28T11:25:48.576"/>
    <p1510:client id="{6D34A9F6-F987-45A4-8A3C-B16A11A48B3E}" v="4330" dt="2021-02-27T13:35:02.956"/>
    <p1510:client id="{9F364CE6-CA93-412A-AE8E-7927BFF65019}" v="41" dt="2021-03-01T07:46:02.209"/>
    <p1510:client id="{E6AC7A49-3846-4D94-A506-07306CF4C7AC}" v="87" dt="2021-02-28T12:15:1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Puljic" userId="d3a2650e3dc99e5f" providerId="Windows Live" clId="Web-{E6AC7A49-3846-4D94-A506-07306CF4C7AC}"/>
    <pc:docChg chg="modSld">
      <pc:chgData name="Tomislav Puljic" userId="d3a2650e3dc99e5f" providerId="Windows Live" clId="Web-{E6AC7A49-3846-4D94-A506-07306CF4C7AC}" dt="2021-02-28T12:15:19.415" v="50" actId="20577"/>
      <pc:docMkLst>
        <pc:docMk/>
      </pc:docMkLst>
      <pc:sldChg chg="addSp delSp modSp">
        <pc:chgData name="Tomislav Puljic" userId="d3a2650e3dc99e5f" providerId="Windows Live" clId="Web-{E6AC7A49-3846-4D94-A506-07306CF4C7AC}" dt="2021-02-28T12:05:20.795" v="39" actId="1076"/>
        <pc:sldMkLst>
          <pc:docMk/>
          <pc:sldMk cId="414714023" sldId="256"/>
        </pc:sldMkLst>
        <pc:spChg chg="mod">
          <ac:chgData name="Tomislav Puljic" userId="d3a2650e3dc99e5f" providerId="Windows Live" clId="Web-{E6AC7A49-3846-4D94-A506-07306CF4C7AC}" dt="2021-02-28T11:32:33.868" v="0" actId="20577"/>
          <ac:spMkLst>
            <pc:docMk/>
            <pc:sldMk cId="414714023" sldId="256"/>
            <ac:spMk id="5" creationId="{DEC4968D-D1CF-4E80-9082-BC78FB294612}"/>
          </ac:spMkLst>
        </pc:spChg>
        <pc:spChg chg="add mod">
          <ac:chgData name="Tomislav Puljic" userId="d3a2650e3dc99e5f" providerId="Windows Live" clId="Web-{E6AC7A49-3846-4D94-A506-07306CF4C7AC}" dt="2021-02-28T12:04:57.904" v="37" actId="1076"/>
          <ac:spMkLst>
            <pc:docMk/>
            <pc:sldMk cId="414714023" sldId="256"/>
            <ac:spMk id="7" creationId="{73A466E7-6501-454A-BE87-ADCAF607509A}"/>
          </ac:spMkLst>
        </pc:spChg>
        <pc:picChg chg="mod">
          <ac:chgData name="Tomislav Puljic" userId="d3a2650e3dc99e5f" providerId="Windows Live" clId="Web-{E6AC7A49-3846-4D94-A506-07306CF4C7AC}" dt="2021-02-28T12:05:20.795" v="39" actId="1076"/>
          <ac:picMkLst>
            <pc:docMk/>
            <pc:sldMk cId="414714023" sldId="256"/>
            <ac:picMk id="2" creationId="{7B2535B1-2C0C-4194-9E6E-49FC673CE49A}"/>
          </ac:picMkLst>
        </pc:picChg>
        <pc:picChg chg="add del mod">
          <ac:chgData name="Tomislav Puljic" userId="d3a2650e3dc99e5f" providerId="Windows Live" clId="Web-{E6AC7A49-3846-4D94-A506-07306CF4C7AC}" dt="2021-02-28T12:03:30.840" v="2"/>
          <ac:picMkLst>
            <pc:docMk/>
            <pc:sldMk cId="414714023" sldId="256"/>
            <ac:picMk id="3" creationId="{D74B7A6F-9592-457C-A5DF-1A088CDE13C3}"/>
          </ac:picMkLst>
        </pc:picChg>
        <pc:picChg chg="add del mod">
          <ac:chgData name="Tomislav Puljic" userId="d3a2650e3dc99e5f" providerId="Windows Live" clId="Web-{E6AC7A49-3846-4D94-A506-07306CF4C7AC}" dt="2021-02-28T12:03:51.230" v="4"/>
          <ac:picMkLst>
            <pc:docMk/>
            <pc:sldMk cId="414714023" sldId="256"/>
            <ac:picMk id="4" creationId="{D3DA3AB0-C391-4D9D-95E7-E451C9852A37}"/>
          </ac:picMkLst>
        </pc:picChg>
      </pc:sldChg>
      <pc:sldChg chg="modSp">
        <pc:chgData name="Tomislav Puljic" userId="d3a2650e3dc99e5f" providerId="Windows Live" clId="Web-{E6AC7A49-3846-4D94-A506-07306CF4C7AC}" dt="2021-02-28T12:14:55.087" v="42" actId="20577"/>
        <pc:sldMkLst>
          <pc:docMk/>
          <pc:sldMk cId="2582059005" sldId="259"/>
        </pc:sldMkLst>
        <pc:spChg chg="mod">
          <ac:chgData name="Tomislav Puljic" userId="d3a2650e3dc99e5f" providerId="Windows Live" clId="Web-{E6AC7A49-3846-4D94-A506-07306CF4C7AC}" dt="2021-02-28T12:14:55.087" v="42" actId="20577"/>
          <ac:spMkLst>
            <pc:docMk/>
            <pc:sldMk cId="2582059005" sldId="259"/>
            <ac:spMk id="4" creationId="{D7D4CFE5-1854-4EF6-BCDD-080787EE49CD}"/>
          </ac:spMkLst>
        </pc:spChg>
        <pc:picChg chg="mod">
          <ac:chgData name="Tomislav Puljic" userId="d3a2650e3dc99e5f" providerId="Windows Live" clId="Web-{E6AC7A49-3846-4D94-A506-07306CF4C7AC}" dt="2021-02-28T12:14:34.430" v="40" actId="1076"/>
          <ac:picMkLst>
            <pc:docMk/>
            <pc:sldMk cId="2582059005" sldId="259"/>
            <ac:picMk id="5" creationId="{97D6CB15-4F28-42EC-A863-B42DEF7ADB3F}"/>
          </ac:picMkLst>
        </pc:picChg>
      </pc:sldChg>
      <pc:sldChg chg="modSp">
        <pc:chgData name="Tomislav Puljic" userId="d3a2650e3dc99e5f" providerId="Windows Live" clId="Web-{E6AC7A49-3846-4D94-A506-07306CF4C7AC}" dt="2021-02-28T12:15:19.415" v="50" actId="20577"/>
        <pc:sldMkLst>
          <pc:docMk/>
          <pc:sldMk cId="3250733360" sldId="260"/>
        </pc:sldMkLst>
        <pc:spChg chg="mod">
          <ac:chgData name="Tomislav Puljic" userId="d3a2650e3dc99e5f" providerId="Windows Live" clId="Web-{E6AC7A49-3846-4D94-A506-07306CF4C7AC}" dt="2021-02-28T12:15:19.415" v="50" actId="20577"/>
          <ac:spMkLst>
            <pc:docMk/>
            <pc:sldMk cId="3250733360" sldId="260"/>
            <ac:spMk id="2" creationId="{E8638028-FB57-4BA2-9275-F118A51599E7}"/>
          </ac:spMkLst>
        </pc:spChg>
      </pc:sldChg>
    </pc:docChg>
  </pc:docChgLst>
  <pc:docChgLst>
    <pc:chgData name="Tomislav Puljic" userId="d3a2650e3dc99e5f" providerId="Windows Live" clId="Web-{9F364CE6-CA93-412A-AE8E-7927BFF65019}"/>
    <pc:docChg chg="modSld">
      <pc:chgData name="Tomislav Puljic" userId="d3a2650e3dc99e5f" providerId="Windows Live" clId="Web-{9F364CE6-CA93-412A-AE8E-7927BFF65019}" dt="2021-03-01T07:46:02.209" v="17" actId="20577"/>
      <pc:docMkLst>
        <pc:docMk/>
      </pc:docMkLst>
      <pc:sldChg chg="modSp">
        <pc:chgData name="Tomislav Puljic" userId="d3a2650e3dc99e5f" providerId="Windows Live" clId="Web-{9F364CE6-CA93-412A-AE8E-7927BFF65019}" dt="2021-03-01T07:45:38.412" v="14" actId="20577"/>
        <pc:sldMkLst>
          <pc:docMk/>
          <pc:sldMk cId="131276239" sldId="257"/>
        </pc:sldMkLst>
        <pc:spChg chg="mod">
          <ac:chgData name="Tomislav Puljic" userId="d3a2650e3dc99e5f" providerId="Windows Live" clId="Web-{9F364CE6-CA93-412A-AE8E-7927BFF65019}" dt="2021-03-01T07:45:03.099" v="7" actId="20577"/>
          <ac:spMkLst>
            <pc:docMk/>
            <pc:sldMk cId="131276239" sldId="257"/>
            <ac:spMk id="2" creationId="{3680926A-B3C7-4CB1-9881-AAA06C97C387}"/>
          </ac:spMkLst>
        </pc:spChg>
        <pc:spChg chg="mod">
          <ac:chgData name="Tomislav Puljic" userId="d3a2650e3dc99e5f" providerId="Windows Live" clId="Web-{9F364CE6-CA93-412A-AE8E-7927BFF65019}" dt="2021-03-01T07:45:38.412" v="14" actId="20577"/>
          <ac:spMkLst>
            <pc:docMk/>
            <pc:sldMk cId="131276239" sldId="257"/>
            <ac:spMk id="5" creationId="{B7CD2EFD-92FB-4896-9998-DB8963BB02A7}"/>
          </ac:spMkLst>
        </pc:spChg>
      </pc:sldChg>
      <pc:sldChg chg="modSp">
        <pc:chgData name="Tomislav Puljic" userId="d3a2650e3dc99e5f" providerId="Windows Live" clId="Web-{9F364CE6-CA93-412A-AE8E-7927BFF65019}" dt="2021-03-01T07:44:20.504" v="0" actId="20577"/>
        <pc:sldMkLst>
          <pc:docMk/>
          <pc:sldMk cId="3500141660" sldId="261"/>
        </pc:sldMkLst>
        <pc:spChg chg="mod">
          <ac:chgData name="Tomislav Puljic" userId="d3a2650e3dc99e5f" providerId="Windows Live" clId="Web-{9F364CE6-CA93-412A-AE8E-7927BFF65019}" dt="2021-03-01T07:44:20.504" v="0" actId="20577"/>
          <ac:spMkLst>
            <pc:docMk/>
            <pc:sldMk cId="3500141660" sldId="261"/>
            <ac:spMk id="2" creationId="{50802CE5-3389-4D5D-A499-01AD41CE17EC}"/>
          </ac:spMkLst>
        </pc:spChg>
      </pc:sldChg>
      <pc:sldChg chg="modSp">
        <pc:chgData name="Tomislav Puljic" userId="d3a2650e3dc99e5f" providerId="Windows Live" clId="Web-{9F364CE6-CA93-412A-AE8E-7927BFF65019}" dt="2021-03-01T07:46:02.209" v="17" actId="20577"/>
        <pc:sldMkLst>
          <pc:docMk/>
          <pc:sldMk cId="131685961" sldId="262"/>
        </pc:sldMkLst>
        <pc:spChg chg="mod">
          <ac:chgData name="Tomislav Puljic" userId="d3a2650e3dc99e5f" providerId="Windows Live" clId="Web-{9F364CE6-CA93-412A-AE8E-7927BFF65019}" dt="2021-03-01T07:46:02.209" v="17" actId="20577"/>
          <ac:spMkLst>
            <pc:docMk/>
            <pc:sldMk cId="131685961" sldId="262"/>
            <ac:spMk id="2" creationId="{161CD3DA-C614-4B43-8CD8-F01DC8DA1421}"/>
          </ac:spMkLst>
        </pc:spChg>
        <pc:spChg chg="mod">
          <ac:chgData name="Tomislav Puljic" userId="d3a2650e3dc99e5f" providerId="Windows Live" clId="Web-{9F364CE6-CA93-412A-AE8E-7927BFF65019}" dt="2021-03-01T07:45:57.631" v="15" actId="20577"/>
          <ac:spMkLst>
            <pc:docMk/>
            <pc:sldMk cId="131685961" sldId="262"/>
            <ac:spMk id="3" creationId="{6BACAEAC-F710-4D48-A11D-0B7FE5B9EFA6}"/>
          </ac:spMkLst>
        </pc:spChg>
      </pc:sldChg>
    </pc:docChg>
  </pc:docChgLst>
  <pc:docChgLst>
    <pc:chgData name="Tomislav Puljic" userId="d3a2650e3dc99e5f" providerId="Windows Live" clId="Web-{2D997EFD-0786-41BF-9ACB-2F7FD24FA7F4}"/>
    <pc:docChg chg="modSld">
      <pc:chgData name="Tomislav Puljic" userId="d3a2650e3dc99e5f" providerId="Windows Live" clId="Web-{2D997EFD-0786-41BF-9ACB-2F7FD24FA7F4}" dt="2021-02-28T11:25:30.388" v="129" actId="20577"/>
      <pc:docMkLst>
        <pc:docMk/>
      </pc:docMkLst>
      <pc:sldChg chg="modSp">
        <pc:chgData name="Tomislav Puljic" userId="d3a2650e3dc99e5f" providerId="Windows Live" clId="Web-{2D997EFD-0786-41BF-9ACB-2F7FD24FA7F4}" dt="2021-02-28T11:13:43.947" v="18" actId="20577"/>
        <pc:sldMkLst>
          <pc:docMk/>
          <pc:sldMk cId="414714023" sldId="256"/>
        </pc:sldMkLst>
        <pc:spChg chg="mod">
          <ac:chgData name="Tomislav Puljic" userId="d3a2650e3dc99e5f" providerId="Windows Live" clId="Web-{2D997EFD-0786-41BF-9ACB-2F7FD24FA7F4}" dt="2021-02-28T11:13:43.947" v="18" actId="20577"/>
          <ac:spMkLst>
            <pc:docMk/>
            <pc:sldMk cId="414714023" sldId="256"/>
            <ac:spMk id="6" creationId="{847D239E-0182-4618-B8E5-A88DEEF28B83}"/>
          </ac:spMkLst>
        </pc:spChg>
      </pc:sldChg>
      <pc:sldChg chg="modSp">
        <pc:chgData name="Tomislav Puljic" userId="d3a2650e3dc99e5f" providerId="Windows Live" clId="Web-{2D997EFD-0786-41BF-9ACB-2F7FD24FA7F4}" dt="2021-02-28T11:14:33.185" v="24" actId="20577"/>
        <pc:sldMkLst>
          <pc:docMk/>
          <pc:sldMk cId="131276239" sldId="257"/>
        </pc:sldMkLst>
        <pc:spChg chg="mod">
          <ac:chgData name="Tomislav Puljic" userId="d3a2650e3dc99e5f" providerId="Windows Live" clId="Web-{2D997EFD-0786-41BF-9ACB-2F7FD24FA7F4}" dt="2021-02-28T11:14:33.185" v="24" actId="20577"/>
          <ac:spMkLst>
            <pc:docMk/>
            <pc:sldMk cId="131276239" sldId="257"/>
            <ac:spMk id="2" creationId="{3680926A-B3C7-4CB1-9881-AAA06C97C387}"/>
          </ac:spMkLst>
        </pc:spChg>
        <pc:spChg chg="mod">
          <ac:chgData name="Tomislav Puljic" userId="d3a2650e3dc99e5f" providerId="Windows Live" clId="Web-{2D997EFD-0786-41BF-9ACB-2F7FD24FA7F4}" dt="2021-02-28T11:08:41.121" v="0" actId="20577"/>
          <ac:spMkLst>
            <pc:docMk/>
            <pc:sldMk cId="131276239" sldId="257"/>
            <ac:spMk id="5" creationId="{B7CD2EFD-92FB-4896-9998-DB8963BB02A7}"/>
          </ac:spMkLst>
        </pc:spChg>
      </pc:sldChg>
      <pc:sldChg chg="modSp">
        <pc:chgData name="Tomislav Puljic" userId="d3a2650e3dc99e5f" providerId="Windows Live" clId="Web-{2D997EFD-0786-41BF-9ACB-2F7FD24FA7F4}" dt="2021-02-28T11:22:27.071" v="117" actId="20577"/>
        <pc:sldMkLst>
          <pc:docMk/>
          <pc:sldMk cId="2582059005" sldId="259"/>
        </pc:sldMkLst>
        <pc:spChg chg="mod">
          <ac:chgData name="Tomislav Puljic" userId="d3a2650e3dc99e5f" providerId="Windows Live" clId="Web-{2D997EFD-0786-41BF-9ACB-2F7FD24FA7F4}" dt="2021-02-28T11:22:27.071" v="117" actId="20577"/>
          <ac:spMkLst>
            <pc:docMk/>
            <pc:sldMk cId="2582059005" sldId="259"/>
            <ac:spMk id="4" creationId="{D7D4CFE5-1854-4EF6-BCDD-080787EE49CD}"/>
          </ac:spMkLst>
        </pc:spChg>
        <pc:picChg chg="mod">
          <ac:chgData name="Tomislav Puljic" userId="d3a2650e3dc99e5f" providerId="Windows Live" clId="Web-{2D997EFD-0786-41BF-9ACB-2F7FD24FA7F4}" dt="2021-02-28T11:21:31.991" v="113" actId="1076"/>
          <ac:picMkLst>
            <pc:docMk/>
            <pc:sldMk cId="2582059005" sldId="259"/>
            <ac:picMk id="5" creationId="{97D6CB15-4F28-42EC-A863-B42DEF7ADB3F}"/>
          </ac:picMkLst>
        </pc:picChg>
      </pc:sldChg>
      <pc:sldChg chg="modSp">
        <pc:chgData name="Tomislav Puljic" userId="d3a2650e3dc99e5f" providerId="Windows Live" clId="Web-{2D997EFD-0786-41BF-9ACB-2F7FD24FA7F4}" dt="2021-02-28T11:25:30.388" v="129" actId="20577"/>
        <pc:sldMkLst>
          <pc:docMk/>
          <pc:sldMk cId="3250733360" sldId="260"/>
        </pc:sldMkLst>
        <pc:spChg chg="mod">
          <ac:chgData name="Tomislav Puljic" userId="d3a2650e3dc99e5f" providerId="Windows Live" clId="Web-{2D997EFD-0786-41BF-9ACB-2F7FD24FA7F4}" dt="2021-02-28T11:25:30.388" v="129" actId="20577"/>
          <ac:spMkLst>
            <pc:docMk/>
            <pc:sldMk cId="3250733360" sldId="260"/>
            <ac:spMk id="2" creationId="{E8638028-FB57-4BA2-9275-F118A51599E7}"/>
          </ac:spMkLst>
        </pc:spChg>
      </pc:sldChg>
      <pc:sldChg chg="modSp">
        <pc:chgData name="Tomislav Puljic" userId="d3a2650e3dc99e5f" providerId="Windows Live" clId="Web-{2D997EFD-0786-41BF-9ACB-2F7FD24FA7F4}" dt="2021-02-28T11:16:57.157" v="53" actId="20577"/>
        <pc:sldMkLst>
          <pc:docMk/>
          <pc:sldMk cId="3500141660" sldId="261"/>
        </pc:sldMkLst>
        <pc:spChg chg="mod">
          <ac:chgData name="Tomislav Puljic" userId="d3a2650e3dc99e5f" providerId="Windows Live" clId="Web-{2D997EFD-0786-41BF-9ACB-2F7FD24FA7F4}" dt="2021-02-28T11:16:57.157" v="53" actId="20577"/>
          <ac:spMkLst>
            <pc:docMk/>
            <pc:sldMk cId="3500141660" sldId="261"/>
            <ac:spMk id="2" creationId="{50802CE5-3389-4D5D-A499-01AD41CE17EC}"/>
          </ac:spMkLst>
        </pc:spChg>
      </pc:sldChg>
      <pc:sldChg chg="modSp">
        <pc:chgData name="Tomislav Puljic" userId="d3a2650e3dc99e5f" providerId="Windows Live" clId="Web-{2D997EFD-0786-41BF-9ACB-2F7FD24FA7F4}" dt="2021-02-28T11:22:47.728" v="122" actId="20577"/>
        <pc:sldMkLst>
          <pc:docMk/>
          <pc:sldMk cId="131685961" sldId="262"/>
        </pc:sldMkLst>
        <pc:spChg chg="mod">
          <ac:chgData name="Tomislav Puljic" userId="d3a2650e3dc99e5f" providerId="Windows Live" clId="Web-{2D997EFD-0786-41BF-9ACB-2F7FD24FA7F4}" dt="2021-02-28T11:22:47.728" v="122" actId="20577"/>
          <ac:spMkLst>
            <pc:docMk/>
            <pc:sldMk cId="131685961" sldId="262"/>
            <ac:spMk id="3" creationId="{6BACAEAC-F710-4D48-A11D-0B7FE5B9EFA6}"/>
          </ac:spMkLst>
        </pc:spChg>
      </pc:sldChg>
      <pc:sldChg chg="modSp">
        <pc:chgData name="Tomislav Puljic" userId="d3a2650e3dc99e5f" providerId="Windows Live" clId="Web-{2D997EFD-0786-41BF-9ACB-2F7FD24FA7F4}" dt="2021-02-28T11:18:01.940" v="65" actId="20577"/>
        <pc:sldMkLst>
          <pc:docMk/>
          <pc:sldMk cId="2144920887" sldId="263"/>
        </pc:sldMkLst>
        <pc:spChg chg="mod">
          <ac:chgData name="Tomislav Puljic" userId="d3a2650e3dc99e5f" providerId="Windows Live" clId="Web-{2D997EFD-0786-41BF-9ACB-2F7FD24FA7F4}" dt="2021-02-28T11:18:01.940" v="65" actId="20577"/>
          <ac:spMkLst>
            <pc:docMk/>
            <pc:sldMk cId="2144920887" sldId="263"/>
            <ac:spMk id="2" creationId="{6E82ADC0-8732-41BA-91FD-1C16F3D3586E}"/>
          </ac:spMkLst>
        </pc:spChg>
      </pc:sldChg>
    </pc:docChg>
  </pc:docChgLst>
  <pc:docChgLst>
    <pc:chgData name="Tomislav Puljic" userId="d3a2650e3dc99e5f" providerId="Windows Live" clId="Web-{6D34A9F6-F987-45A4-8A3C-B16A11A48B3E}"/>
    <pc:docChg chg="addSld modSld sldOrd">
      <pc:chgData name="Tomislav Puljic" userId="d3a2650e3dc99e5f" providerId="Windows Live" clId="Web-{6D34A9F6-F987-45A4-8A3C-B16A11A48B3E}" dt="2021-02-27T13:35:02.956" v="2286" actId="1076"/>
      <pc:docMkLst>
        <pc:docMk/>
      </pc:docMkLst>
      <pc:sldChg chg="addSp modSp">
        <pc:chgData name="Tomislav Puljic" userId="d3a2650e3dc99e5f" providerId="Windows Live" clId="Web-{6D34A9F6-F987-45A4-8A3C-B16A11A48B3E}" dt="2021-02-27T13:24:20.163" v="2234" actId="20577"/>
        <pc:sldMkLst>
          <pc:docMk/>
          <pc:sldMk cId="414714023" sldId="256"/>
        </pc:sldMkLst>
        <pc:spChg chg="mod">
          <ac:chgData name="Tomislav Puljic" userId="d3a2650e3dc99e5f" providerId="Windows Live" clId="Web-{6D34A9F6-F987-45A4-8A3C-B16A11A48B3E}" dt="2021-02-27T13:24:20.163" v="2234" actId="20577"/>
          <ac:spMkLst>
            <pc:docMk/>
            <pc:sldMk cId="414714023" sldId="256"/>
            <ac:spMk id="6" creationId="{847D239E-0182-4618-B8E5-A88DEEF28B83}"/>
          </ac:spMkLst>
        </pc:spChg>
        <pc:picChg chg="add mod">
          <ac:chgData name="Tomislav Puljic" userId="d3a2650e3dc99e5f" providerId="Windows Live" clId="Web-{6D34A9F6-F987-45A4-8A3C-B16A11A48B3E}" dt="2021-02-27T13:13:21.201" v="2136" actId="1076"/>
          <ac:picMkLst>
            <pc:docMk/>
            <pc:sldMk cId="414714023" sldId="256"/>
            <ac:picMk id="2" creationId="{7B2535B1-2C0C-4194-9E6E-49FC673CE49A}"/>
          </ac:picMkLst>
        </pc:picChg>
      </pc:sldChg>
      <pc:sldChg chg="addSp modSp">
        <pc:chgData name="Tomislav Puljic" userId="d3a2650e3dc99e5f" providerId="Windows Live" clId="Web-{6D34A9F6-F987-45A4-8A3C-B16A11A48B3E}" dt="2021-02-27T13:33:52.030" v="2277" actId="14100"/>
        <pc:sldMkLst>
          <pc:docMk/>
          <pc:sldMk cId="131276239" sldId="257"/>
        </pc:sldMkLst>
        <pc:spChg chg="mod">
          <ac:chgData name="Tomislav Puljic" userId="d3a2650e3dc99e5f" providerId="Windows Live" clId="Web-{6D34A9F6-F987-45A4-8A3C-B16A11A48B3E}" dt="2021-02-27T13:33:38.420" v="2273" actId="14100"/>
          <ac:spMkLst>
            <pc:docMk/>
            <pc:sldMk cId="131276239" sldId="257"/>
            <ac:spMk id="5" creationId="{B7CD2EFD-92FB-4896-9998-DB8963BB02A7}"/>
          </ac:spMkLst>
        </pc:spChg>
        <pc:picChg chg="add mod">
          <ac:chgData name="Tomislav Puljic" userId="d3a2650e3dc99e5f" providerId="Windows Live" clId="Web-{6D34A9F6-F987-45A4-8A3C-B16A11A48B3E}" dt="2021-02-27T13:33:52.030" v="2277" actId="14100"/>
          <ac:picMkLst>
            <pc:docMk/>
            <pc:sldMk cId="131276239" sldId="257"/>
            <ac:picMk id="3" creationId="{7EA6CF2A-08BE-4372-BD53-724D7B52B2C9}"/>
          </ac:picMkLst>
        </pc:picChg>
      </pc:sldChg>
      <pc:sldChg chg="modSp">
        <pc:chgData name="Tomislav Puljic" userId="d3a2650e3dc99e5f" providerId="Windows Live" clId="Web-{6D34A9F6-F987-45A4-8A3C-B16A11A48B3E}" dt="2021-02-27T13:16:35.197" v="2183" actId="20577"/>
        <pc:sldMkLst>
          <pc:docMk/>
          <pc:sldMk cId="506775830" sldId="258"/>
        </pc:sldMkLst>
        <pc:spChg chg="mod">
          <ac:chgData name="Tomislav Puljic" userId="d3a2650e3dc99e5f" providerId="Windows Live" clId="Web-{6D34A9F6-F987-45A4-8A3C-B16A11A48B3E}" dt="2021-02-27T13:16:35.197" v="2183" actId="20577"/>
          <ac:spMkLst>
            <pc:docMk/>
            <pc:sldMk cId="506775830" sldId="258"/>
            <ac:spMk id="3" creationId="{F6D59554-D513-423C-940F-82E531234236}"/>
          </ac:spMkLst>
        </pc:spChg>
      </pc:sldChg>
      <pc:sldChg chg="addSp delSp modSp ord">
        <pc:chgData name="Tomislav Puljic" userId="d3a2650e3dc99e5f" providerId="Windows Live" clId="Web-{6D34A9F6-F987-45A4-8A3C-B16A11A48B3E}" dt="2021-02-27T13:31:09.155" v="2269" actId="14100"/>
        <pc:sldMkLst>
          <pc:docMk/>
          <pc:sldMk cId="2582059005" sldId="259"/>
        </pc:sldMkLst>
        <pc:spChg chg="del mod">
          <ac:chgData name="Tomislav Puljic" userId="d3a2650e3dc99e5f" providerId="Windows Live" clId="Web-{6D34A9F6-F987-45A4-8A3C-B16A11A48B3E}" dt="2021-02-27T11:19:55.928" v="172"/>
          <ac:spMkLst>
            <pc:docMk/>
            <pc:sldMk cId="2582059005" sldId="259"/>
            <ac:spMk id="2" creationId="{1272763C-54B0-4D52-98BB-17028E4E21F1}"/>
          </ac:spMkLst>
        </pc:spChg>
        <pc:spChg chg="mod">
          <ac:chgData name="Tomislav Puljic" userId="d3a2650e3dc99e5f" providerId="Windows Live" clId="Web-{6D34A9F6-F987-45A4-8A3C-B16A11A48B3E}" dt="2021-02-27T13:27:04.438" v="2259" actId="20577"/>
          <ac:spMkLst>
            <pc:docMk/>
            <pc:sldMk cId="2582059005" sldId="259"/>
            <ac:spMk id="4" creationId="{D7D4CFE5-1854-4EF6-BCDD-080787EE49CD}"/>
          </ac:spMkLst>
        </pc:spChg>
        <pc:picChg chg="add mod">
          <ac:chgData name="Tomislav Puljic" userId="d3a2650e3dc99e5f" providerId="Windows Live" clId="Web-{6D34A9F6-F987-45A4-8A3C-B16A11A48B3E}" dt="2021-02-27T13:31:09.155" v="2269" actId="14100"/>
          <ac:picMkLst>
            <pc:docMk/>
            <pc:sldMk cId="2582059005" sldId="259"/>
            <ac:picMk id="5" creationId="{97D6CB15-4F28-42EC-A863-B42DEF7ADB3F}"/>
          </ac:picMkLst>
        </pc:picChg>
      </pc:sldChg>
      <pc:sldChg chg="addSp modSp new mod setBg addAnim modAnim">
        <pc:chgData name="Tomislav Puljic" userId="d3a2650e3dc99e5f" providerId="Windows Live" clId="Web-{6D34A9F6-F987-45A4-8A3C-B16A11A48B3E}" dt="2021-02-27T13:28:09.207" v="2265" actId="20577"/>
        <pc:sldMkLst>
          <pc:docMk/>
          <pc:sldMk cId="3250733360" sldId="260"/>
        </pc:sldMkLst>
        <pc:spChg chg="add mod">
          <ac:chgData name="Tomislav Puljic" userId="d3a2650e3dc99e5f" providerId="Windows Live" clId="Web-{6D34A9F6-F987-45A4-8A3C-B16A11A48B3E}" dt="2021-02-27T13:28:09.207" v="2265" actId="20577"/>
          <ac:spMkLst>
            <pc:docMk/>
            <pc:sldMk cId="3250733360" sldId="260"/>
            <ac:spMk id="2" creationId="{E8638028-FB57-4BA2-9275-F118A51599E7}"/>
          </ac:spMkLst>
        </pc:spChg>
      </pc:sldChg>
      <pc:sldChg chg="addSp modSp new mod setBg addAnim modAnim">
        <pc:chgData name="Tomislav Puljic" userId="d3a2650e3dc99e5f" providerId="Windows Live" clId="Web-{6D34A9F6-F987-45A4-8A3C-B16A11A48B3E}" dt="2021-02-27T13:35:02.956" v="2286" actId="1076"/>
        <pc:sldMkLst>
          <pc:docMk/>
          <pc:sldMk cId="3500141660" sldId="261"/>
        </pc:sldMkLst>
        <pc:spChg chg="add mod">
          <ac:chgData name="Tomislav Puljic" userId="d3a2650e3dc99e5f" providerId="Windows Live" clId="Web-{6D34A9F6-F987-45A4-8A3C-B16A11A48B3E}" dt="2021-02-27T13:27:29.970" v="2261" actId="20577"/>
          <ac:spMkLst>
            <pc:docMk/>
            <pc:sldMk cId="3500141660" sldId="261"/>
            <ac:spMk id="2" creationId="{50802CE5-3389-4D5D-A499-01AD41CE17EC}"/>
          </ac:spMkLst>
        </pc:spChg>
        <pc:picChg chg="add mod">
          <ac:chgData name="Tomislav Puljic" userId="d3a2650e3dc99e5f" providerId="Windows Live" clId="Web-{6D34A9F6-F987-45A4-8A3C-B16A11A48B3E}" dt="2021-02-27T13:35:02.956" v="2286" actId="1076"/>
          <ac:picMkLst>
            <pc:docMk/>
            <pc:sldMk cId="3500141660" sldId="261"/>
            <ac:picMk id="3" creationId="{5FD3F81C-F1A6-4151-BDE5-E0DBDE29A5D2}"/>
          </ac:picMkLst>
        </pc:picChg>
      </pc:sldChg>
      <pc:sldChg chg="addSp modSp new mod setBg">
        <pc:chgData name="Tomislav Puljic" userId="d3a2650e3dc99e5f" providerId="Windows Live" clId="Web-{6D34A9F6-F987-45A4-8A3C-B16A11A48B3E}" dt="2021-02-27T13:26:22.967" v="2255" actId="20577"/>
        <pc:sldMkLst>
          <pc:docMk/>
          <pc:sldMk cId="131685961" sldId="262"/>
        </pc:sldMkLst>
        <pc:spChg chg="add mod">
          <ac:chgData name="Tomislav Puljic" userId="d3a2650e3dc99e5f" providerId="Windows Live" clId="Web-{6D34A9F6-F987-45A4-8A3C-B16A11A48B3E}" dt="2021-02-27T12:12:44.293" v="844" actId="1076"/>
          <ac:spMkLst>
            <pc:docMk/>
            <pc:sldMk cId="131685961" sldId="262"/>
            <ac:spMk id="2" creationId="{161CD3DA-C614-4B43-8CD8-F01DC8DA1421}"/>
          </ac:spMkLst>
        </pc:spChg>
        <pc:spChg chg="add mod">
          <ac:chgData name="Tomislav Puljic" userId="d3a2650e3dc99e5f" providerId="Windows Live" clId="Web-{6D34A9F6-F987-45A4-8A3C-B16A11A48B3E}" dt="2021-02-27T13:26:22.967" v="2255" actId="20577"/>
          <ac:spMkLst>
            <pc:docMk/>
            <pc:sldMk cId="131685961" sldId="262"/>
            <ac:spMk id="3" creationId="{6BACAEAC-F710-4D48-A11D-0B7FE5B9EFA6}"/>
          </ac:spMkLst>
        </pc:spChg>
        <pc:picChg chg="add mod">
          <ac:chgData name="Tomislav Puljic" userId="d3a2650e3dc99e5f" providerId="Windows Live" clId="Web-{6D34A9F6-F987-45A4-8A3C-B16A11A48B3E}" dt="2021-02-27T13:12:21.089" v="2133" actId="1076"/>
          <ac:picMkLst>
            <pc:docMk/>
            <pc:sldMk cId="131685961" sldId="262"/>
            <ac:picMk id="4" creationId="{E7CD1FE8-818E-4E25-9DE0-3BAC1ADE2623}"/>
          </ac:picMkLst>
        </pc:picChg>
      </pc:sldChg>
      <pc:sldChg chg="addSp modSp new mod setBg addAnim modAnim">
        <pc:chgData name="Tomislav Puljic" userId="d3a2650e3dc99e5f" providerId="Windows Live" clId="Web-{6D34A9F6-F987-45A4-8A3C-B16A11A48B3E}" dt="2021-02-27T13:27:19.032" v="2260" actId="20577"/>
        <pc:sldMkLst>
          <pc:docMk/>
          <pc:sldMk cId="2144920887" sldId="263"/>
        </pc:sldMkLst>
        <pc:spChg chg="add mod">
          <ac:chgData name="Tomislav Puljic" userId="d3a2650e3dc99e5f" providerId="Windows Live" clId="Web-{6D34A9F6-F987-45A4-8A3C-B16A11A48B3E}" dt="2021-02-27T13:27:19.032" v="2260" actId="20577"/>
          <ac:spMkLst>
            <pc:docMk/>
            <pc:sldMk cId="2144920887" sldId="263"/>
            <ac:spMk id="2" creationId="{6E82ADC0-8732-41BA-91FD-1C16F3D3586E}"/>
          </ac:spMkLst>
        </pc:spChg>
      </pc:sldChg>
    </pc:docChg>
  </pc:docChgLst>
  <pc:docChgLst>
    <pc:chgData name="Tomislav Puljic" userId="d3a2650e3dc99e5f" providerId="Windows Live" clId="Web-{208258FA-6039-4E79-865A-F960FF606BB7}"/>
    <pc:docChg chg="addSld modSld addMainMaster delMainMaster modMainMaster">
      <pc:chgData name="Tomislav Puljic" userId="d3a2650e3dc99e5f" providerId="Windows Live" clId="Web-{208258FA-6039-4E79-865A-F960FF606BB7}" dt="2021-02-27T10:39:07.381" v="1538" actId="1076"/>
      <pc:docMkLst>
        <pc:docMk/>
      </pc:docMkLst>
      <pc:sldChg chg="addSp delSp modSp mod setBg modClrScheme chgLayout">
        <pc:chgData name="Tomislav Puljic" userId="d3a2650e3dc99e5f" providerId="Windows Live" clId="Web-{208258FA-6039-4E79-865A-F960FF606BB7}" dt="2021-02-27T08:54:57.961" v="384"/>
        <pc:sldMkLst>
          <pc:docMk/>
          <pc:sldMk cId="414714023" sldId="256"/>
        </pc:sldMkLst>
        <pc:spChg chg="del mod ord">
          <ac:chgData name="Tomislav Puljic" userId="d3a2650e3dc99e5f" providerId="Windows Live" clId="Web-{208258FA-6039-4E79-865A-F960FF606BB7}" dt="2021-02-27T08:31:17.980" v="7"/>
          <ac:spMkLst>
            <pc:docMk/>
            <pc:sldMk cId="414714023" sldId="256"/>
            <ac:spMk id="2" creationId="{00000000-0000-0000-0000-000000000000}"/>
          </ac:spMkLst>
        </pc:spChg>
        <pc:spChg chg="del mod ord">
          <ac:chgData name="Tomislav Puljic" userId="d3a2650e3dc99e5f" providerId="Windows Live" clId="Web-{208258FA-6039-4E79-865A-F960FF606BB7}" dt="2021-02-27T08:32:25.075" v="20"/>
          <ac:spMkLst>
            <pc:docMk/>
            <pc:sldMk cId="414714023" sldId="256"/>
            <ac:spMk id="3" creationId="{00000000-0000-0000-0000-000000000000}"/>
          </ac:spMkLst>
        </pc:spChg>
        <pc:spChg chg="add mod ord">
          <ac:chgData name="Tomislav Puljic" userId="d3a2650e3dc99e5f" providerId="Windows Live" clId="Web-{208258FA-6039-4E79-865A-F960FF606BB7}" dt="2021-02-27T08:34:28.058" v="46" actId="20577"/>
          <ac:spMkLst>
            <pc:docMk/>
            <pc:sldMk cId="414714023" sldId="256"/>
            <ac:spMk id="5" creationId="{DEC4968D-D1CF-4E80-9082-BC78FB294612}"/>
          </ac:spMkLst>
        </pc:spChg>
        <pc:spChg chg="add mod">
          <ac:chgData name="Tomislav Puljic" userId="d3a2650e3dc99e5f" providerId="Windows Live" clId="Web-{208258FA-6039-4E79-865A-F960FF606BB7}" dt="2021-02-27T08:34:33.574" v="47" actId="20577"/>
          <ac:spMkLst>
            <pc:docMk/>
            <pc:sldMk cId="414714023" sldId="256"/>
            <ac:spMk id="6" creationId="{847D239E-0182-4618-B8E5-A88DEEF28B83}"/>
          </ac:spMkLst>
        </pc:spChg>
      </pc:sldChg>
      <pc:sldChg chg="addSp delSp modSp new mod setBg">
        <pc:chgData name="Tomislav Puljic" userId="d3a2650e3dc99e5f" providerId="Windows Live" clId="Web-{208258FA-6039-4E79-865A-F960FF606BB7}" dt="2021-02-27T08:55:34.181" v="385"/>
        <pc:sldMkLst>
          <pc:docMk/>
          <pc:sldMk cId="131276239" sldId="257"/>
        </pc:sldMkLst>
        <pc:spChg chg="add mod">
          <ac:chgData name="Tomislav Puljic" userId="d3a2650e3dc99e5f" providerId="Windows Live" clId="Web-{208258FA-6039-4E79-865A-F960FF606BB7}" dt="2021-02-27T08:41:56.194" v="98" actId="20577"/>
          <ac:spMkLst>
            <pc:docMk/>
            <pc:sldMk cId="131276239" sldId="257"/>
            <ac:spMk id="2" creationId="{3680926A-B3C7-4CB1-9881-AAA06C97C387}"/>
          </ac:spMkLst>
        </pc:spChg>
        <pc:spChg chg="add del mod">
          <ac:chgData name="Tomislav Puljic" userId="d3a2650e3dc99e5f" providerId="Windows Live" clId="Web-{208258FA-6039-4E79-865A-F960FF606BB7}" dt="2021-02-27T08:50:45.112" v="366"/>
          <ac:spMkLst>
            <pc:docMk/>
            <pc:sldMk cId="131276239" sldId="257"/>
            <ac:spMk id="3" creationId="{4962BD45-0845-44F7-B832-5746C2C0037C}"/>
          </ac:spMkLst>
        </pc:spChg>
        <pc:spChg chg="add del mod">
          <ac:chgData name="Tomislav Puljic" userId="d3a2650e3dc99e5f" providerId="Windows Live" clId="Web-{208258FA-6039-4E79-865A-F960FF606BB7}" dt="2021-02-27T08:48:42.406" v="282"/>
          <ac:spMkLst>
            <pc:docMk/>
            <pc:sldMk cId="131276239" sldId="257"/>
            <ac:spMk id="4" creationId="{9B4D7E44-2B02-432A-A3A9-77BA9E812B8C}"/>
          </ac:spMkLst>
        </pc:spChg>
        <pc:spChg chg="add mod">
          <ac:chgData name="Tomislav Puljic" userId="d3a2650e3dc99e5f" providerId="Windows Live" clId="Web-{208258FA-6039-4E79-865A-F960FF606BB7}" dt="2021-02-27T08:52:08.707" v="376" actId="20577"/>
          <ac:spMkLst>
            <pc:docMk/>
            <pc:sldMk cId="131276239" sldId="257"/>
            <ac:spMk id="5" creationId="{B7CD2EFD-92FB-4896-9998-DB8963BB02A7}"/>
          </ac:spMkLst>
        </pc:spChg>
      </pc:sldChg>
      <pc:sldChg chg="addSp modSp new mod setBg">
        <pc:chgData name="Tomislav Puljic" userId="d3a2650e3dc99e5f" providerId="Windows Live" clId="Web-{208258FA-6039-4E79-865A-F960FF606BB7}" dt="2021-02-27T10:05:35.758" v="1117" actId="20577"/>
        <pc:sldMkLst>
          <pc:docMk/>
          <pc:sldMk cId="506775830" sldId="258"/>
        </pc:sldMkLst>
        <pc:spChg chg="add mod">
          <ac:chgData name="Tomislav Puljic" userId="d3a2650e3dc99e5f" providerId="Windows Live" clId="Web-{208258FA-6039-4E79-865A-F960FF606BB7}" dt="2021-02-27T09:18:57.715" v="1109" actId="1076"/>
          <ac:spMkLst>
            <pc:docMk/>
            <pc:sldMk cId="506775830" sldId="258"/>
            <ac:spMk id="2" creationId="{183A3F54-AD21-4BDE-B99E-4CD646B182F9}"/>
          </ac:spMkLst>
        </pc:spChg>
        <pc:spChg chg="add mod">
          <ac:chgData name="Tomislav Puljic" userId="d3a2650e3dc99e5f" providerId="Windows Live" clId="Web-{208258FA-6039-4E79-865A-F960FF606BB7}" dt="2021-02-27T10:05:35.758" v="1117" actId="20577"/>
          <ac:spMkLst>
            <pc:docMk/>
            <pc:sldMk cId="506775830" sldId="258"/>
            <ac:spMk id="3" creationId="{F6D59554-D513-423C-940F-82E531234236}"/>
          </ac:spMkLst>
        </pc:spChg>
      </pc:sldChg>
      <pc:sldChg chg="addSp modSp new mod setBg">
        <pc:chgData name="Tomislav Puljic" userId="d3a2650e3dc99e5f" providerId="Windows Live" clId="Web-{208258FA-6039-4E79-865A-F960FF606BB7}" dt="2021-02-27T10:39:07.381" v="1538" actId="1076"/>
        <pc:sldMkLst>
          <pc:docMk/>
          <pc:sldMk cId="2582059005" sldId="259"/>
        </pc:sldMkLst>
        <pc:spChg chg="add mod">
          <ac:chgData name="Tomislav Puljic" userId="d3a2650e3dc99e5f" providerId="Windows Live" clId="Web-{208258FA-6039-4E79-865A-F960FF606BB7}" dt="2021-02-27T10:39:07.381" v="1538" actId="1076"/>
          <ac:spMkLst>
            <pc:docMk/>
            <pc:sldMk cId="2582059005" sldId="259"/>
            <ac:spMk id="2" creationId="{1272763C-54B0-4D52-98BB-17028E4E21F1}"/>
          </ac:spMkLst>
        </pc:spChg>
        <pc:spChg chg="add mod">
          <ac:chgData name="Tomislav Puljic" userId="d3a2650e3dc99e5f" providerId="Windows Live" clId="Web-{208258FA-6039-4E79-865A-F960FF606BB7}" dt="2021-02-27T10:23:18.339" v="1224" actId="1076"/>
          <ac:spMkLst>
            <pc:docMk/>
            <pc:sldMk cId="2582059005" sldId="259"/>
            <ac:spMk id="3" creationId="{0958F2CE-F591-4E9A-A7BA-A3817CBE91C0}"/>
          </ac:spMkLst>
        </pc:spChg>
        <pc:spChg chg="add mod">
          <ac:chgData name="Tomislav Puljic" userId="d3a2650e3dc99e5f" providerId="Windows Live" clId="Web-{208258FA-6039-4E79-865A-F960FF606BB7}" dt="2021-02-27T10:39:01.443" v="1537" actId="20577"/>
          <ac:spMkLst>
            <pc:docMk/>
            <pc:sldMk cId="2582059005" sldId="259"/>
            <ac:spMk id="4" creationId="{D7D4CFE5-1854-4EF6-BCDD-080787EE49CD}"/>
          </ac:spMkLst>
        </pc:spChg>
      </pc:sldChg>
      <pc:sldMasterChg chg="add del addSldLayout delSldLayout">
        <pc:chgData name="Tomislav Puljic" userId="d3a2650e3dc99e5f" providerId="Windows Live" clId="Web-{208258FA-6039-4E79-865A-F960FF606BB7}" dt="2021-02-27T08:33:32.369" v="35"/>
        <pc:sldMasterMkLst>
          <pc:docMk/>
          <pc:sldMasterMk cId="2585251318" sldId="2147483648"/>
        </pc:sldMasterMkLst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3765679864" sldId="2147483649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739703112" sldId="2147483650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2188215339" sldId="2147483651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1293178062" sldId="2147483652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1748076504" sldId="2147483653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2039718774" sldId="2147483654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837950394" sldId="2147483655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2178566408" sldId="2147483656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2712090430" sldId="2147483657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1620972499" sldId="2147483658"/>
          </pc:sldLayoutMkLst>
        </pc:sldLayoutChg>
        <pc:sldLayoutChg chg="add del">
          <pc:chgData name="Tomislav Puljic" userId="d3a2650e3dc99e5f" providerId="Windows Live" clId="Web-{208258FA-6039-4E79-865A-F960FF606BB7}" dt="2021-02-27T08:33:32.369" v="35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mod setBg addSldLayout modSldLayout">
        <pc:chgData name="Tomislav Puljic" userId="d3a2650e3dc99e5f" providerId="Windows Live" clId="Web-{208258FA-6039-4E79-865A-F960FF606BB7}" dt="2021-02-27T08:54:50.102" v="383"/>
        <pc:sldMasterMkLst>
          <pc:docMk/>
          <pc:sldMasterMk cId="952148958" sldId="2147483660"/>
        </pc:sldMasterMkLst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970107062" sldId="2147483661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890166551" sldId="2147483662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1936756658" sldId="2147483663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235773918" sldId="2147483664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354999268" sldId="2147483665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474864254" sldId="2147483666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460084575" sldId="2147483667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3445554905" sldId="2147483668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453193326" sldId="2147483669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1337826167" sldId="2147483670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1055166004" sldId="2147483671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696622488" sldId="2147483672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821169938" sldId="2147483673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672252427" sldId="2147483674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2505623220" sldId="2147483675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1485929528" sldId="2147483676"/>
          </pc:sldLayoutMkLst>
        </pc:sldLayoutChg>
        <pc:sldLayoutChg chg="add mod replId">
          <pc:chgData name="Tomislav Puljic" userId="d3a2650e3dc99e5f" providerId="Windows Live" clId="Web-{208258FA-6039-4E79-865A-F960FF606BB7}" dt="2021-02-27T08:54:50.102" v="383"/>
          <pc:sldLayoutMkLst>
            <pc:docMk/>
            <pc:sldMasterMk cId="952148958" sldId="2147483660"/>
            <pc:sldLayoutMk cId="467694044" sldId="2147483677"/>
          </pc:sldLayoutMkLst>
        </pc:sldLayoutChg>
      </pc:sldMasterChg>
      <pc:sldMasterChg chg="add del addSldLayout delSldLayout modSldLayout">
        <pc:chgData name="Tomislav Puljic" userId="d3a2650e3dc99e5f" providerId="Windows Live" clId="Web-{208258FA-6039-4E79-865A-F960FF606BB7}" dt="2021-02-27T08:30:45.464" v="4"/>
        <pc:sldMasterMkLst>
          <pc:docMk/>
          <pc:sldMasterMk cId="3589841371" sldId="2147483660"/>
        </pc:sldMasterMkLst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3126755998" sldId="2147483661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3918573620" sldId="2147483662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4227859878" sldId="2147483663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385226126" sldId="2147483664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3642795623" sldId="2147483665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3616661003" sldId="2147483666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1628757825" sldId="2147483667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562123495" sldId="2147483668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9299483" sldId="2147483669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1851159079" sldId="2147483670"/>
          </pc:sldLayoutMkLst>
        </pc:sldLayoutChg>
        <pc:sldLayoutChg chg="add del mod replId">
          <pc:chgData name="Tomislav Puljic" userId="d3a2650e3dc99e5f" providerId="Windows Live" clId="Web-{208258FA-6039-4E79-865A-F960FF606BB7}" dt="2021-02-27T08:30:45.464" v="4"/>
          <pc:sldLayoutMkLst>
            <pc:docMk/>
            <pc:sldMasterMk cId="3589841371" sldId="2147483660"/>
            <pc:sldLayoutMk cId="120171071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2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6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62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2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7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9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4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EC4968D-D1CF-4E80-9082-BC78FB29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36" y="3073545"/>
            <a:ext cx="8266545" cy="1463964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hr-HR" sz="5400" b="1" dirty="0">
              <a:solidFill>
                <a:schemeClr val="bg1"/>
              </a:solidFill>
              <a:latin typeface="Arial"/>
              <a:ea typeface="+mj-lt"/>
              <a:cs typeface="Calibri Light"/>
            </a:endParaRPr>
          </a:p>
          <a:p>
            <a:endParaRPr lang="hr-HR" sz="5400" dirty="0">
              <a:latin typeface="Arial"/>
              <a:cs typeface="Calibri Light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47D239E-0182-4618-B8E5-A88DEEF28B83}"/>
              </a:ext>
            </a:extLst>
          </p:cNvPr>
          <p:cNvSpPr>
            <a:spLocks noGrp="1"/>
          </p:cNvSpPr>
          <p:nvPr/>
        </p:nvSpPr>
        <p:spPr>
          <a:xfrm>
            <a:off x="288637" y="2784908"/>
            <a:ext cx="8901546" cy="4119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dirty="0">
                <a:solidFill>
                  <a:schemeClr val="bg1"/>
                </a:solidFill>
              </a:rPr>
            </a:br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Лектира</a:t>
            </a:r>
            <a:r>
              <a:rPr lang="hr-HR" sz="4000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hr-HR" sz="4000" dirty="0">
                <a:solidFill>
                  <a:schemeClr val="bg1"/>
                </a:solidFill>
                <a:ea typeface="+mj-lt"/>
                <a:cs typeface="+mj-lt"/>
              </a:rPr>
              <a:t>„</a:t>
            </a:r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Патуљак</a:t>
            </a:r>
            <a:r>
              <a:rPr lang="hr-HR" sz="4000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вам</a:t>
            </a:r>
            <a:r>
              <a:rPr lang="hr-HR" sz="4000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прича</a:t>
            </a:r>
            <a:r>
              <a:rPr lang="hr-HR" sz="4000" dirty="0">
                <a:solidFill>
                  <a:schemeClr val="bg1"/>
                </a:solidFill>
                <a:ea typeface="+mj-lt"/>
                <a:cs typeface="+mj-lt"/>
              </a:rPr>
              <a:t>”</a:t>
            </a:r>
            <a:endParaRPr lang="hr-HR" sz="4000" b="1" dirty="0">
              <a:solidFill>
                <a:schemeClr val="bg1"/>
              </a:solidFill>
              <a:latin typeface="Arial"/>
              <a:cs typeface="Calibri Light"/>
            </a:endParaRPr>
          </a:p>
          <a:p>
            <a:pPr algn="l"/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Ахмет</a:t>
            </a:r>
            <a:r>
              <a:rPr lang="hr-HR" sz="4000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hr-HR" sz="4000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Хромаџић</a:t>
            </a:r>
            <a:endParaRPr lang="hr-HR" sz="4000" b="1">
              <a:solidFill>
                <a:schemeClr val="bg1"/>
              </a:solidFill>
              <a:latin typeface="Arial"/>
              <a:cs typeface="Calibri Light"/>
            </a:endParaRPr>
          </a:p>
          <a:p>
            <a:endParaRPr lang="hr-HR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2" name="Slika 2" descr="Slika na kojoj se prikazuje igračka, uređeno&#10;&#10;Opis je automatski generiran">
            <a:extLst>
              <a:ext uri="{FF2B5EF4-FFF2-40B4-BE49-F238E27FC236}">
                <a16:creationId xmlns:a16="http://schemas.microsoft.com/office/drawing/2014/main" id="{7B2535B1-2C0C-4194-9E6E-49FC673C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64" y="4145433"/>
            <a:ext cx="2743200" cy="258132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3A466E7-6501-454A-BE87-ADCAF607509A}"/>
              </a:ext>
            </a:extLst>
          </p:cNvPr>
          <p:cNvSpPr txBox="1"/>
          <p:nvPr/>
        </p:nvSpPr>
        <p:spPr>
          <a:xfrm>
            <a:off x="290945" y="2703946"/>
            <a:ext cx="505229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4400" b="1">
                <a:solidFill>
                  <a:srgbClr val="000000"/>
                </a:solidFill>
                <a:latin typeface="Arial"/>
                <a:cs typeface="Arial"/>
              </a:rPr>
              <a:t>4. РАЗРЕД</a:t>
            </a:r>
          </a:p>
          <a:p>
            <a:r>
              <a:rPr lang="hr-HR" sz="4400" b="1">
                <a:solidFill>
                  <a:srgbClr val="000000"/>
                </a:solidFill>
                <a:latin typeface="Arial"/>
                <a:cs typeface="Arial"/>
              </a:rPr>
              <a:t>СРПСКИ ЈЕЗИК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680926A-B3C7-4CB1-9881-AAA06C97C387}"/>
              </a:ext>
            </a:extLst>
          </p:cNvPr>
          <p:cNvSpPr txBox="1"/>
          <p:nvPr/>
        </p:nvSpPr>
        <p:spPr>
          <a:xfrm>
            <a:off x="568038" y="425170"/>
            <a:ext cx="98551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Лектира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Патуљак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вам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збирка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Састоји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два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err="1">
                <a:solidFill>
                  <a:schemeClr val="bg1"/>
                </a:solidFill>
                <a:latin typeface="Arial"/>
                <a:cs typeface="Arial"/>
              </a:rPr>
              <a:t>дијела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endParaRPr lang="en-US" sz="800">
              <a:latin typeface="Arial"/>
              <a:cs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CD2EFD-92FB-4896-9998-DB8963BB02A7}"/>
              </a:ext>
            </a:extLst>
          </p:cNvPr>
          <p:cNvSpPr txBox="1"/>
          <p:nvPr/>
        </p:nvSpPr>
        <p:spPr>
          <a:xfrm>
            <a:off x="568036" y="1491673"/>
            <a:ext cx="815801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У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првом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дијелу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налазе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hr-HR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Тајна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необичног</a:t>
            </a:r>
            <a:r>
              <a:rPr lang="hr-HR" sz="2800" i="1" dirty="0">
                <a:solidFill>
                  <a:schemeClr val="bg1"/>
                </a:solidFill>
                <a:latin typeface="+mj-lt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језера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Бијели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славуј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Јато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Свирало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Славујева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смрт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Голубово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крило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Пламена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Растанак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Пријатељство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Водени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цвјетови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Дјечак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и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птица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Успавана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планина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и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Крај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или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како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је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откривена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тајна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.</a:t>
            </a:r>
          </a:p>
          <a:p>
            <a:endParaRPr lang="hr-HR" sz="2800" dirty="0">
              <a:solidFill>
                <a:schemeClr val="bg1"/>
              </a:solidFill>
              <a:latin typeface="+mj-lt"/>
              <a:ea typeface="+mj-lt"/>
              <a:cs typeface="Arial"/>
            </a:endParaRPr>
          </a:p>
          <a:p>
            <a:r>
              <a:rPr lang="hr-HR" sz="28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У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другом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дијелу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налазе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шуме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hr-HR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Тврђава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Мртви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град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Дјечаци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 и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планина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Сан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Тајна</a:t>
            </a:r>
            <a:r>
              <a:rPr lang="hr-HR" sz="2800" i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, </a:t>
            </a:r>
            <a:r>
              <a:rPr lang="hr-HR" sz="2800" i="1" dirty="0" err="1">
                <a:solidFill>
                  <a:schemeClr val="bg1"/>
                </a:solidFill>
                <a:latin typeface="Arial"/>
                <a:ea typeface="+mj-lt"/>
                <a:cs typeface="Arial"/>
              </a:rPr>
              <a:t>Јабука</a:t>
            </a:r>
            <a:r>
              <a:rPr lang="hr-HR" sz="2800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.</a:t>
            </a:r>
          </a:p>
        </p:txBody>
      </p:sp>
      <p:pic>
        <p:nvPicPr>
          <p:cNvPr id="3" name="Slika 3" descr="Slika na kojoj se prikazuje prozor&#10;&#10;Opis je automatski generiran">
            <a:extLst>
              <a:ext uri="{FF2B5EF4-FFF2-40B4-BE49-F238E27FC236}">
                <a16:creationId xmlns:a16="http://schemas.microsoft.com/office/drawing/2014/main" id="{7EA6CF2A-08BE-4372-BD53-724D7B52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881" y="2307139"/>
            <a:ext cx="3043381" cy="27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83A3F54-AD21-4BDE-B99E-4CD646B182F9}"/>
              </a:ext>
            </a:extLst>
          </p:cNvPr>
          <p:cNvSpPr txBox="1"/>
          <p:nvPr/>
        </p:nvSpPr>
        <p:spPr>
          <a:xfrm>
            <a:off x="187036" y="187036"/>
            <a:ext cx="72921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 err="1">
                <a:solidFill>
                  <a:schemeClr val="bg1"/>
                </a:solidFill>
                <a:latin typeface="Arial"/>
                <a:cs typeface="Arial"/>
              </a:rPr>
              <a:t>Машта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800" b="1" dirty="0" err="1">
                <a:solidFill>
                  <a:schemeClr val="bg1"/>
                </a:solidFill>
                <a:latin typeface="Arial"/>
                <a:cs typeface="Arial"/>
              </a:rPr>
              <a:t>стварност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800" b="1" dirty="0" err="1">
                <a:solidFill>
                  <a:schemeClr val="bg1"/>
                </a:solidFill>
                <a:latin typeface="Arial"/>
                <a:cs typeface="Arial"/>
              </a:rPr>
              <a:t>причама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dirty="0" err="1">
                <a:solidFill>
                  <a:schemeClr val="bg1"/>
                </a:solidFill>
                <a:latin typeface="Arial"/>
                <a:cs typeface="Arial"/>
              </a:rPr>
              <a:t>Ахмета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dirty="0" err="1">
                <a:solidFill>
                  <a:schemeClr val="bg1"/>
                </a:solidFill>
                <a:latin typeface="Arial"/>
                <a:cs typeface="Arial"/>
              </a:rPr>
              <a:t>Хромаџића</a:t>
            </a:r>
            <a:endParaRPr lang="hr-HR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D59554-D513-423C-940F-82E531234236}"/>
              </a:ext>
            </a:extLst>
          </p:cNvPr>
          <p:cNvSpPr txBox="1"/>
          <p:nvPr/>
        </p:nvSpPr>
        <p:spPr>
          <a:xfrm>
            <a:off x="191366" y="1357457"/>
            <a:ext cx="10836563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Ахмета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Хромаџића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воде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чудесни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свијет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гдје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преплићу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живот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машта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Његови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ликови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често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одлазе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шуму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гдје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одједном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престану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важе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људски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закони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животиње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проговоре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није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појављује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један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патуљак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чије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воде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кроз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необичан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чудесан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узбудљив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свијет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свијет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непознат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људима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уз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животиње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главни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јунаци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ових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баш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довољно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радознала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увијек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жељна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авантуре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чија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срца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чиста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радо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помажу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У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овим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причама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довољно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отворена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слушају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вјетра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спремна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хране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промрзле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птице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ослобађају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животиње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замки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Шумска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бића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показују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дјеци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њима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виде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скупоцјена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крзна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златне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кљунове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већ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пријатеље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А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када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пријатељи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проговоре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нема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краја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Дружење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овим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причама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забавља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али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поучава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свака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од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њих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добру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поруку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7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8638028-FB57-4BA2-9275-F118A51599E7}"/>
              </a:ext>
            </a:extLst>
          </p:cNvPr>
          <p:cNvSpPr txBox="1"/>
          <p:nvPr/>
        </p:nvSpPr>
        <p:spPr>
          <a:xfrm>
            <a:off x="195944" y="119743"/>
            <a:ext cx="11604169" cy="877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Питања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утврђивање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знања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лектире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Патуљак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вам</a:t>
            </a:r>
            <a:r>
              <a:rPr lang="hr-HR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hr-HR" sz="28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8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:</a:t>
            </a:r>
            <a:endParaRPr lang="hr-HR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Која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тајна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необичног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језера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прве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hr-HR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У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првој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причи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патуљак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Златибор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рекао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дјечацима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чувају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тајне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о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њему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о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Птичјем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језеру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Зашто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људи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хтјели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уловити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Златокљуну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птицу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hr-HR" sz="24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Људи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хтјели да је улове због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њеног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златног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кљуна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У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којим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причама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дјечак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спасава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птичицу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од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смрзавања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hr-HR" sz="24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спасава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птичицу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од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смрзавања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три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птицa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Century Gothic"/>
                <a:cs typeface="Arial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Свирала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и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Бијели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славуј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.</a:t>
            </a:r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Како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чавке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успјеле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савладати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јастреба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hr-HR" sz="24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Чавке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савладале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јастреба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захваљујући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сови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рекла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доста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кукавички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бјежале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заједно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могу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га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савладају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Тако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било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r-HR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r-HR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7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0802CE5-3389-4D5D-A499-01AD41CE17EC}"/>
              </a:ext>
            </a:extLst>
          </p:cNvPr>
          <p:cNvSpPr txBox="1"/>
          <p:nvPr/>
        </p:nvSpPr>
        <p:spPr>
          <a:xfrm>
            <a:off x="304800" y="174171"/>
            <a:ext cx="9797142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Коју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моћ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посједовала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свирала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истоимене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Чим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засвирао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свиралу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долетјеле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птице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страна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пјевале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најљепше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пјесме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У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причи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Славујева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смрт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јастреб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појео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славуја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Како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то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chemeClr val="bg1"/>
                </a:solidFill>
                <a:latin typeface="Arial"/>
                <a:cs typeface="Arial"/>
              </a:rPr>
              <a:t>десило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Славуј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наиван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повјеровао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јастребу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ће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бити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ако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помогне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оздрави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Голуб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који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наставио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живот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сломљеним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крилом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био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срећан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задовољан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причи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Зашто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Повријеђени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голуб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мрачној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пећини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неко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вријеме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Једном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одлучио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мора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попети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уз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стијену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ризикујући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падне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велику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провалију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срећан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слободан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свјетлу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иако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може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летјети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Slika 3" descr="Slika na kojoj se prikazuje na otvorenom, stablo, sjedenje, ptica&#10;&#10;Opis je automatski generiran">
            <a:extLst>
              <a:ext uri="{FF2B5EF4-FFF2-40B4-BE49-F238E27FC236}">
                <a16:creationId xmlns:a16="http://schemas.microsoft.com/office/drawing/2014/main" id="{5FD3F81C-F1A6-4151-BDE5-E0DBDE29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922" y="2145145"/>
            <a:ext cx="1851521" cy="21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E82ADC0-8732-41BA-91FD-1C16F3D3586E}"/>
              </a:ext>
            </a:extLst>
          </p:cNvPr>
          <p:cNvSpPr txBox="1"/>
          <p:nvPr/>
        </p:nvSpPr>
        <p:spPr>
          <a:xfrm>
            <a:off x="108857" y="-141515"/>
            <a:ext cx="12083140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Пламена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птица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цијели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живот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тражила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пријатеље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.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ли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их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пронашла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hr-HR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Пламена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птица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стално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чудесно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свијетлила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због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тога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није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могла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наћи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пријатеље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Једном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велике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олује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извела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спасила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јато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птица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освјетљавајући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пут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Након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тог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напора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Пламена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угинула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а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јато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птица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плакало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њом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достојно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сахранило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 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Која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сличност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између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Растанак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и 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Пријатељство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?</a:t>
            </a:r>
          </a:p>
          <a:p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 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Обје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имају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тужан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крај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јер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на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крају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птица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оплакује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 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своју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најбољу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другарицу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која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умире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.</a:t>
            </a:r>
            <a:endParaRPr lang="hr-HR" sz="2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Century Gothic" panose="020B0502020202020204"/>
              <a:cs typeface="Arial"/>
            </a:endParaRPr>
          </a:p>
          <a:p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почетку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књиге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патуљак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Златибор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рекао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дјечацима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ће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га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моћи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видјетии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дружити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њим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све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док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некоме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кажу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он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постоји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.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ли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дјечаци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2400" b="1" dirty="0">
              <a:solidFill>
                <a:schemeClr val="bg1"/>
              </a:solidFill>
              <a:latin typeface="Century Gothic" panose="020B0502020202020204"/>
              <a:cs typeface="Arial"/>
            </a:endParaRPr>
          </a:p>
          <a:p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сачували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тајну</a:t>
            </a:r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Дјечаци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десет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чували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тајну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али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Јасенко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није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више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издржао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похвалио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дјечацима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познаје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патуљка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испричао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све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о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језеру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Тајна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била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откривена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Златибор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није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никада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више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састао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дјечацима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958F2CE-F591-4E9A-A7BA-A3817CBE91C0}"/>
              </a:ext>
            </a:extLst>
          </p:cNvPr>
          <p:cNvSpPr txBox="1"/>
          <p:nvPr/>
        </p:nvSpPr>
        <p:spPr>
          <a:xfrm>
            <a:off x="88447" y="251732"/>
            <a:ext cx="66838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Пријатељство и </a:t>
            </a:r>
            <a:r>
              <a:rPr lang="hr-HR" sz="2400" b="1">
                <a:solidFill>
                  <a:schemeClr val="bg1"/>
                </a:solidFill>
                <a:latin typeface="Arial"/>
                <a:cs typeface="Arial"/>
              </a:rPr>
              <a:t>вјера у доброту</a:t>
            </a:r>
          </a:p>
          <a:p>
            <a:endParaRPr lang="hr-HR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7D4CFE5-1854-4EF6-BCDD-080787EE49CD}"/>
              </a:ext>
            </a:extLst>
          </p:cNvPr>
          <p:cNvSpPr txBox="1"/>
          <p:nvPr/>
        </p:nvSpPr>
        <p:spPr>
          <a:xfrm>
            <a:off x="54429" y="849087"/>
            <a:ext cx="1029788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Пријатељство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доброта</a:t>
            </a: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суштинске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животне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вриједности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главна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тема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сваке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приче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из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ове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збирке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Посебно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изражена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потрага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пријатељем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Пламена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Бијели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славуј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),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затим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стицање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нераскидивог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пријатељства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посљедица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помагања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( </a:t>
            </a:r>
            <a:r>
              <a:rPr lang="hr-HR" sz="2400" dirty="0">
                <a:solidFill>
                  <a:schemeClr val="bg1"/>
                </a:solidFill>
                <a:latin typeface="Century Gothic"/>
                <a:cs typeface="Arial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Дјечак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птица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Свирала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),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туга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пријатељем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Пријатељство</a:t>
            </a:r>
            <a:r>
              <a:rPr lang="hr-HR" sz="2400" dirty="0">
                <a:solidFill>
                  <a:schemeClr val="bg1"/>
                </a:solidFill>
                <a:latin typeface="Century Gothic"/>
                <a:cs typeface="Arial"/>
              </a:rPr>
              <a:t>”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hr-HR" sz="2400">
                <a:solidFill>
                  <a:schemeClr val="bg1"/>
                </a:solidFill>
                <a:latin typeface="Century Gothic"/>
                <a:cs typeface="Arial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Растанак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Пламена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).</a:t>
            </a:r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Доброта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дјечака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као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малих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често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беспомоћних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животиња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такође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битна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тема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Хромаџићевих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бајковитих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прича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доброта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често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прелази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лаковјерност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главни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ликови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буду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преварени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 (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Славујева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смрт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Сан</a:t>
            </a:r>
            <a:r>
              <a:rPr lang="hr-HR" sz="24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).</a:t>
            </a:r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7D6CB15-4F28-42EC-A863-B42DEF7A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946" y="4376520"/>
            <a:ext cx="4232563" cy="2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5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61CD3DA-C614-4B43-8CD8-F01DC8DA1421}"/>
              </a:ext>
            </a:extLst>
          </p:cNvPr>
          <p:cNvSpPr txBox="1"/>
          <p:nvPr/>
        </p:nvSpPr>
        <p:spPr>
          <a:xfrm>
            <a:off x="370114" y="130629"/>
            <a:ext cx="91984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Arial"/>
                <a:cs typeface="Arial"/>
              </a:rPr>
              <a:t>ЗАДАТАК ЗА САМОСТАЛНИ РАД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BACAEAC-F710-4D48-A11D-0B7FE5B9EFA6}"/>
              </a:ext>
            </a:extLst>
          </p:cNvPr>
          <p:cNvSpPr txBox="1"/>
          <p:nvPr/>
        </p:nvSpPr>
        <p:spPr>
          <a:xfrm>
            <a:off x="371476" y="1851932"/>
            <a:ext cx="93072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Препричај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причу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 dirty="0">
                <a:solidFill>
                  <a:schemeClr val="bg1"/>
                </a:solidFill>
                <a:ea typeface="+mn-lt"/>
                <a:cs typeface="+mn-lt"/>
              </a:rPr>
              <a:t>„</a:t>
            </a:r>
            <a:r>
              <a:rPr lang="hr-HR" sz="2400" b="1" dirty="0" err="1">
                <a:solidFill>
                  <a:schemeClr val="bg1"/>
                </a:solidFill>
                <a:latin typeface="Arial"/>
                <a:cs typeface="Arial"/>
              </a:rPr>
              <a:t>Пријатељство</a:t>
            </a:r>
            <a:r>
              <a:rPr lang="hr-HR" sz="2400" b="1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hr-HR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,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али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да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крај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буде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Arial"/>
                <a:cs typeface="Arial"/>
              </a:rPr>
              <a:t>срећан</a:t>
            </a:r>
            <a:r>
              <a:rPr lang="hr-HR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7CD1FE8-818E-4E25-9DE0-3BAC1ADE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9" y="2656114"/>
            <a:ext cx="3581399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Ion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985</cp:revision>
  <dcterms:created xsi:type="dcterms:W3CDTF">2021-02-27T08:29:27Z</dcterms:created>
  <dcterms:modified xsi:type="dcterms:W3CDTF">2021-03-01T07:46:02Z</dcterms:modified>
</cp:coreProperties>
</file>