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њи стил 2 - наглашено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њи стил 4 - наглашено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Слајд насло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Cyrl-BA"/>
              <a:t>Кликните да бисте додали стил поднаслова прототипа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вертикалног текста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вертикалног текста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лом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Наслов и 2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садржаја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Упоредб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</p:txBody>
      </p:sp>
      <p:sp>
        <p:nvSpPr>
          <p:cNvPr id="4" name="Чувар мјеста садржаја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5" name="Чувар мјеста текста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</p:txBody>
      </p:sp>
      <p:sp>
        <p:nvSpPr>
          <p:cNvPr id="6" name="Чувар мјеста садржаја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7" name="Чувар мјеста податак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Чувар мјеста подножј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јеста броја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податак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Чувар мјеста подножј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јеста броја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податак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Чувар мјеста подножј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јеста броја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описом слик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описом слик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за слике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Cyrl-BA"/>
              <a:t>Кликните да бисте уредили стилове текста прототипа</a:t>
            </a:r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наслов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Cyrl-BA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Cyrl-BA"/>
              <a:t>Кликните да бисте уредили стилове текста прототипа</a:t>
            </a:r>
          </a:p>
          <a:p>
            <a:pPr lvl="1"/>
            <a:r>
              <a:rPr lang="bs-Cyrl-BA"/>
              <a:t>Други ниво</a:t>
            </a:r>
          </a:p>
          <a:p>
            <a:pPr lvl="2"/>
            <a:r>
              <a:rPr lang="bs-Cyrl-BA"/>
              <a:t>Трећи ниво</a:t>
            </a:r>
          </a:p>
          <a:p>
            <a:pPr lvl="3"/>
            <a:r>
              <a:rPr lang="bs-Cyrl-BA"/>
              <a:t>Четврти ниво</a:t>
            </a:r>
          </a:p>
          <a:p>
            <a:pPr lvl="4"/>
            <a:r>
              <a:rPr lang="bs-Cyrl-BA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7118-D597-47B3-99F3-26ACAB29AA4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E8474-4A74-40B7-BE10-A1B87D389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857387"/>
          </a:xfrm>
        </p:spPr>
        <p:txBody>
          <a:bodyPr/>
          <a:lstStyle/>
          <a:p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РАЗРЕД</a:t>
            </a:r>
            <a:b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ПОЗНАВАЊЕ ДРУШТВА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935534"/>
          </a:xfrm>
        </p:spPr>
        <p:txBody>
          <a:bodyPr>
            <a:normAutofit/>
          </a:bodyPr>
          <a:lstStyle/>
          <a:p>
            <a:r>
              <a:rPr lang="sr-Cyrl-R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ПРВИ СВЈЕТСКИ РАТ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4946-0A53-4024-8F11-B38BFECE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bs-Cyrl-BA" sz="3200" dirty="0">
                <a:solidFill>
                  <a:schemeClr val="bg1"/>
                </a:solidFill>
              </a:rPr>
              <a:t>Питања за понављање</a:t>
            </a:r>
            <a:endParaRPr lang="bs-Latn-BA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1578-6E2C-4F32-B70B-9C295C050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81399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2880"/>
              </a:lnSpc>
              <a:buNone/>
            </a:pPr>
            <a:r>
              <a:rPr lang="bs-Cyrl-BA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Који је главни узрок Првог св</a:t>
            </a:r>
            <a:r>
              <a:rPr lang="sr-Latn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bs-Cyrl-BA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етског рата?</a:t>
            </a:r>
            <a:endParaRPr lang="hr-BA" sz="9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Главни узрок Првог свјетског рата је тежња Централних сила за новом подјелом свијета.</a:t>
            </a:r>
          </a:p>
          <a:p>
            <a:pPr algn="just">
              <a:lnSpc>
                <a:spcPts val="2880"/>
              </a:lnSpc>
              <a:buNone/>
            </a:pPr>
            <a:r>
              <a:rPr lang="sr-Cyrl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Које државе чине Атанту, а које Тројни савез?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Атанту  чине: Енглеска, Француска и Русија, а Тројни савез: Њемачка, Аустроугарска и Италија.</a:t>
            </a:r>
          </a:p>
          <a:p>
            <a:pPr algn="just">
              <a:lnSpc>
                <a:spcPts val="2880"/>
              </a:lnSpc>
              <a:buNone/>
            </a:pPr>
            <a:r>
              <a:rPr lang="sr-Cyrl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Шта је био повод за почетак Првог свјетског рата?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bs-Cyrl-BA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</a:t>
            </a:r>
            <a:r>
              <a:rPr lang="sr-Cyrl-R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овод  за Први свјетски рат је био Сарајевски атентат (28. јун 1914. године).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694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Чувар мјеста садржаја 5" descr="viber_image_2021-02-27_12-06-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616624" cy="3265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Оквир за текст 7"/>
          <p:cNvSpPr txBox="1"/>
          <p:nvPr/>
        </p:nvSpPr>
        <p:spPr>
          <a:xfrm>
            <a:off x="1142976" y="35716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hr-BA" sz="2400" dirty="0">
              <a:latin typeface="Arial" pitchFamily="34" charset="0"/>
              <a:cs typeface="Arial" pitchFamily="34" charset="0"/>
            </a:endParaRPr>
          </a:p>
          <a:p>
            <a:br>
              <a:rPr lang="sr-Cyrl-RS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-1016" y="404664"/>
            <a:ext cx="9145016" cy="1143000"/>
          </a:xfrm>
        </p:spPr>
        <p:txBody>
          <a:bodyPr>
            <a:normAutofit fontScale="90000"/>
          </a:bodyPr>
          <a:lstStyle/>
          <a:p>
            <a:br>
              <a:rPr lang="sr-Cyrl-RS" dirty="0"/>
            </a:br>
            <a:r>
              <a:rPr lang="sr-Cyrl-R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Које су були главне битке 1914. и 1915. године?</a:t>
            </a:r>
            <a:br>
              <a:rPr lang="sr-Cyrl-R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100" dirty="0"/>
              <a:t> </a:t>
            </a:r>
            <a:endParaRPr lang="en-US" sz="3100" dirty="0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500034" y="1628800"/>
            <a:ext cx="4040188" cy="1228696"/>
          </a:xfrm>
        </p:spPr>
        <p:txBody>
          <a:bodyPr>
            <a:normAutofit/>
          </a:bodyPr>
          <a:lstStyle/>
          <a:p>
            <a:pPr algn="ctr">
              <a:lnSpc>
                <a:spcPts val="2880"/>
              </a:lnSpc>
            </a:pPr>
            <a:r>
              <a:rPr lang="sr-Cyrl-R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ЦЕРСКА БИТКА</a:t>
            </a:r>
          </a:p>
          <a:p>
            <a:pPr algn="ctr">
              <a:lnSpc>
                <a:spcPts val="2880"/>
              </a:lnSpc>
            </a:pPr>
            <a:r>
              <a:rPr lang="sr-Cyrl-R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Степа Степановић</a:t>
            </a:r>
            <a:endParaRPr lang="en-US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Чувар мјеста садржаја 6" descr="viber_image_2021-02-27_12-20-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93825"/>
            <a:ext cx="4040188" cy="2313387"/>
          </a:xfrm>
        </p:spPr>
      </p:pic>
      <p:sp>
        <p:nvSpPr>
          <p:cNvPr id="5" name="Чувар мјеста текста 4"/>
          <p:cNvSpPr>
            <a:spLocks noGrp="1"/>
          </p:cNvSpPr>
          <p:nvPr>
            <p:ph type="body" sz="quarter" idx="3"/>
          </p:nvPr>
        </p:nvSpPr>
        <p:spPr>
          <a:xfrm>
            <a:off x="4645025" y="1628800"/>
            <a:ext cx="4041775" cy="1228696"/>
          </a:xfrm>
        </p:spPr>
        <p:txBody>
          <a:bodyPr>
            <a:normAutofit/>
          </a:bodyPr>
          <a:lstStyle/>
          <a:p>
            <a:pPr algn="ctr">
              <a:lnSpc>
                <a:spcPts val="2880"/>
              </a:lnSpc>
            </a:pPr>
            <a:r>
              <a:rPr lang="sr-Cyrl-R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КОЛУБАРСКА БИТКА</a:t>
            </a:r>
          </a:p>
          <a:p>
            <a:pPr algn="ctr">
              <a:lnSpc>
                <a:spcPts val="2880"/>
              </a:lnSpc>
            </a:pPr>
            <a:r>
              <a:rPr lang="sr-Cyrl-R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Живојин Мишић</a:t>
            </a:r>
            <a:endParaRPr lang="en-US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Чувар мјеста садржаја 7" descr="FGD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3000372"/>
            <a:ext cx="4041775" cy="2286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5915000" cy="526380"/>
          </a:xfrm>
        </p:spPr>
        <p:txBody>
          <a:bodyPr>
            <a:noAutofit/>
          </a:bodyPr>
          <a:lstStyle/>
          <a:p>
            <a:pPr algn="ctr"/>
            <a:r>
              <a:rPr lang="bs-Cyrl-BA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Шта је Албанска голгота?</a:t>
            </a:r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8208912" cy="3456384"/>
          </a:xfrm>
        </p:spPr>
        <p:txBody>
          <a:bodyPr>
            <a:noAutofit/>
          </a:bodyPr>
          <a:lstStyle/>
          <a:p>
            <a:pPr algn="just">
              <a:lnSpc>
                <a:spcPts val="288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sr-Cyrl-R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јесен 1915. године Србију је напала  њемачка, аустроугарска и бугарска војска.</a:t>
            </a:r>
          </a:p>
          <a:p>
            <a:pPr algn="just">
              <a:lnSpc>
                <a:spcPts val="2880"/>
              </a:lnSpc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Поражена војска се повлачи преко Црне Горе и Албаније према Ј</a:t>
            </a:r>
            <a:r>
              <a:rPr lang="bs-Cyrl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адранск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ом мору.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Исцрпљени српски војници и цивили су бродовима превезени на </a:t>
            </a:r>
            <a:r>
              <a:rPr lang="bs-Cyrl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грчка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острва Крф и Видо која се налазе у Јонском мору.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Дио војника није преживио, па су тијела покојника спуштана у море.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Albanska golgota - Печат - Лист слободне Србиј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преузимање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725144"/>
            <a:ext cx="5256584" cy="1874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95120" cy="526380"/>
          </a:xfrm>
        </p:spPr>
        <p:txBody>
          <a:bodyPr>
            <a:normAutofit/>
          </a:bodyPr>
          <a:lstStyle/>
          <a:p>
            <a:pPr algn="ctr"/>
            <a:r>
              <a:rPr lang="sr-Cyrl-R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Гдје и када је отворен Солунски фронт?</a:t>
            </a:r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Чувар мјеста садржаја 4" descr="viber_image_2021-02-27_12-57-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789040"/>
            <a:ext cx="648755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064896" cy="3024336"/>
          </a:xfrm>
        </p:spPr>
        <p:txBody>
          <a:bodyPr>
            <a:noAutofit/>
          </a:bodyPr>
          <a:lstStyle/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априлу 1916. године опорављена српска војска  превезена је на Солунски фронт.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Против  аустроугарских, њемачких и бугарских окупатора  борили су се Срби, добровољци из БиХ, француске и енглеске трупе.</a:t>
            </a:r>
          </a:p>
          <a:p>
            <a:pPr algn="just">
              <a:lnSpc>
                <a:spcPts val="2880"/>
              </a:lnSpc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Након три године рата извршен је пробој Солунског фронта.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bs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осљедице рата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квир за текст 2"/>
          <p:cNvSpPr txBox="1"/>
          <p:nvPr/>
        </p:nvSpPr>
        <p:spPr>
          <a:xfrm>
            <a:off x="899592" y="1628800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Првом свјетском рату учествовало је 36 држава, мобилисано је 70 милиона војника.</a:t>
            </a:r>
          </a:p>
          <a:p>
            <a:pPr algn="just"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Око 10 милиона је погинуло или умрло од глади, рана и епидемија, а 21 милион војника је рањен.</a:t>
            </a:r>
          </a:p>
          <a:p>
            <a:pPr algn="just"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Срушена су четири царства (руско, турско, њемачко и аустроугарско).</a:t>
            </a:r>
          </a:p>
          <a:p>
            <a:pPr algn="just">
              <a:buFont typeface="Wingdings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Авиони, тенкови, подморнице и хемијски отрови су први пут кориштени.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2F982860-7CE5-45B0-889E-CDDD28C132B2}"/>
              </a:ext>
            </a:extLst>
          </p:cNvPr>
          <p:cNvSpPr txBox="1"/>
          <p:nvPr/>
        </p:nvSpPr>
        <p:spPr>
          <a:xfrm>
            <a:off x="683568" y="1124745"/>
            <a:ext cx="7632848" cy="157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Cyrl-BA" sz="2800" dirty="0">
                <a:solidFill>
                  <a:schemeClr val="bg1"/>
                </a:solidFill>
                <a:effectLst/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ЗАДАТАК ЗА САМОСТАЛАН РАД</a:t>
            </a:r>
            <a:endParaRPr lang="bs-Latn-BA" sz="2800" dirty="0">
              <a:solidFill>
                <a:schemeClr val="bg1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Cyrl-BA" sz="2800" dirty="0">
                <a:solidFill>
                  <a:schemeClr val="bg1"/>
                </a:solidFill>
                <a:effectLst/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Одговорите на питања у Радној свесци на страни 33.</a:t>
            </a:r>
            <a:endParaRPr lang="bs-Latn-BA" sz="2800" dirty="0">
              <a:solidFill>
                <a:schemeClr val="bg1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Custom 2">
      <a:dk1>
        <a:sysClr val="windowText" lastClr="000000"/>
      </a:dk1>
      <a:lt1>
        <a:sysClr val="window" lastClr="FFFFFF"/>
      </a:lt1>
      <a:dk2>
        <a:srgbClr val="34B1D8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342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тема</vt:lpstr>
      <vt:lpstr>5. РАЗРЕД ПОЗНАВАЊЕ ДРУШТВА</vt:lpstr>
      <vt:lpstr>Питања за понављање</vt:lpstr>
      <vt:lpstr>PowerPoint Presentation</vt:lpstr>
      <vt:lpstr> 4. Које су були главне битке 1914. и 1915. године?  </vt:lpstr>
      <vt:lpstr>5. Шта је Албанска голгота?</vt:lpstr>
      <vt:lpstr>7. Гдје и када је отворен Солунски фронт?</vt:lpstr>
      <vt:lpstr>Посљедице рата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РАЗРЕД ПОЗНАВАЊЕ ДРУШТВА</dc:title>
  <dc:creator>KORISNIK</dc:creator>
  <cp:lastModifiedBy>Marija Covic</cp:lastModifiedBy>
  <cp:revision>36</cp:revision>
  <dcterms:created xsi:type="dcterms:W3CDTF">2021-02-27T10:23:35Z</dcterms:created>
  <dcterms:modified xsi:type="dcterms:W3CDTF">2021-03-03T21:23:05Z</dcterms:modified>
</cp:coreProperties>
</file>