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5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8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1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6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3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E0A27-8788-419A-8576-F55790399C6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48E43-B4A8-4824-BFC8-3B18F999B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210490"/>
          </a:xfrm>
        </p:spPr>
        <p:txBody>
          <a:bodyPr>
            <a:normAutofit fontScale="90000"/>
          </a:bodyPr>
          <a:lstStyle/>
          <a:p>
            <a:r>
              <a:rPr lang="sr-Cyrl-BA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Темы:</a:t>
            </a:r>
            <a:r>
              <a:rPr lang="sr-Cyrl-BA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что говорят русские </a:t>
            </a:r>
            <a:br>
              <a:rPr lang="sr-Cyrl-BA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sr-Cyrl-BA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у врача   </a:t>
            </a:r>
            <a:br>
              <a:rPr lang="sr-Cyrl-BA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2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Грамматика: В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sr-Cyrl-BA" sz="20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ражение приказа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333"/>
          <a:stretch/>
        </p:blipFill>
        <p:spPr>
          <a:xfrm>
            <a:off x="-60959" y="1210492"/>
            <a:ext cx="5521233" cy="5826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74" y="1210491"/>
            <a:ext cx="6653349" cy="56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9530"/>
          </a:xfrm>
        </p:spPr>
        <p:txBody>
          <a:bodyPr>
            <a:normAutofit/>
          </a:bodyPr>
          <a:lstStyle/>
          <a:p>
            <a:r>
              <a:rPr lang="sr-Cyrl-BA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добр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sr-Cyrl-BA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помогите мне(нам) на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sr-Cyrl-BA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 врача.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Пожалуйста.......</a:t>
            </a:r>
            <a:endParaRPr lang="en-US" sz="32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2778"/>
            <a:ext cx="12192000" cy="58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3770"/>
          </a:xfrm>
        </p:spPr>
        <p:txBody>
          <a:bodyPr>
            <a:normAutofit fontScale="90000"/>
          </a:bodyPr>
          <a:lstStyle/>
          <a:p>
            <a:r>
              <a:rPr lang="sr-Cyrl-BA" u="sng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Покажи(те) пожалуйста,где находится театр?</a:t>
            </a:r>
            <a:endParaRPr lang="en-US" u="sng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75" b="10666"/>
          <a:stretch/>
        </p:blipFill>
        <p:spPr>
          <a:xfrm>
            <a:off x="1" y="940526"/>
            <a:ext cx="12192000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9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1"/>
            <a:ext cx="10515600" cy="984068"/>
          </a:xfrm>
        </p:spPr>
        <p:txBody>
          <a:bodyPr/>
          <a:lstStyle/>
          <a:p>
            <a:r>
              <a:rPr lang="sr-Cyrl-BA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Разреши(те) нам (мне) закрыть окно.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5"/>
            <a:ext cx="12191999" cy="486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1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2479"/>
          </a:xfrm>
        </p:spPr>
        <p:txBody>
          <a:bodyPr/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 </a:t>
            </a:r>
            <a:r>
              <a:rPr lang="sr-Cyrl-BA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(те)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сока,  пожалуйста</a:t>
            </a:r>
            <a:r>
              <a:rPr lang="sr-Cyrl-BA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2481"/>
            <a:ext cx="12192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2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9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099" b="52495"/>
          <a:stretch/>
        </p:blipFill>
        <p:spPr>
          <a:xfrm>
            <a:off x="775063" y="2386149"/>
            <a:ext cx="11190514" cy="12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680"/>
          <a:stretch/>
        </p:blipFill>
        <p:spPr>
          <a:xfrm>
            <a:off x="0" y="95793"/>
            <a:ext cx="12192000" cy="66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4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9" t="23689" r="11724" b="1667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9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14" b="18285"/>
          <a:stretch/>
        </p:blipFill>
        <p:spPr>
          <a:xfrm>
            <a:off x="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1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5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2" t="21488" r="25796" b="3048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3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2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39</Words>
  <Application>Microsoft Office PowerPoint</Application>
  <PresentationFormat>Widescreen</PresentationFormat>
  <Paragraphs>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Темы:Вот что говорят русские               Диалог у врача    Грамматика: Выражение приказа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Будьте добры,  помогите мне(нам) найти врача. Пожалуйста.......</vt:lpstr>
      <vt:lpstr>Покажи(те) пожалуйста,где находится театр?</vt:lpstr>
      <vt:lpstr>Разреши(те) нам (мне) закрыть окно.</vt:lpstr>
      <vt:lpstr>Дай (те) два сока,  пожалуйста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Темы:Вот что говорят русские               Диалог у врача    Грамматика: Выражение приказа</dc:title>
  <dc:creator>korisnik</dc:creator>
  <cp:lastModifiedBy>11. Kristina Mataruga</cp:lastModifiedBy>
  <cp:revision>9</cp:revision>
  <dcterms:created xsi:type="dcterms:W3CDTF">2021-02-28T16:51:16Z</dcterms:created>
  <dcterms:modified xsi:type="dcterms:W3CDTF">2021-03-08T08:16:33Z</dcterms:modified>
</cp:coreProperties>
</file>