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r-Latn-CS" smtClean="0"/>
              <a:t>Kliknite i uredite stil podnaslova mastera</a:t>
            </a:r>
            <a:endParaRPr kumimoji="0"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EB143-DC6C-420A-9F3D-B0C1D8BBA21A}" type="datetimeFigureOut">
              <a:rPr lang="sr-Latn-CS" smtClean="0"/>
              <a:pPr/>
              <a:t>22.2.2021</a:t>
            </a:fld>
            <a:endParaRPr lang="sr-Latn-CS"/>
          </a:p>
        </p:txBody>
      </p:sp>
      <p:sp>
        <p:nvSpPr>
          <p:cNvPr id="20" name="Čuvar mesta za podnožj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10" name="Čuvar mesta za broj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EB143-DC6C-420A-9F3D-B0C1D8BBA21A}" type="datetimeFigureOut">
              <a:rPr lang="sr-Latn-CS" smtClean="0"/>
              <a:pPr/>
              <a:t>22.2.2021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EB143-DC6C-420A-9F3D-B0C1D8BBA21A}" type="datetimeFigureOut">
              <a:rPr lang="sr-Latn-CS" smtClean="0"/>
              <a:pPr/>
              <a:t>22.2.2021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EB143-DC6C-420A-9F3D-B0C1D8BBA21A}" type="datetimeFigureOut">
              <a:rPr lang="sr-Latn-CS" smtClean="0"/>
              <a:pPr/>
              <a:t>22.2.2021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gao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EB143-DC6C-420A-9F3D-B0C1D8BBA21A}" type="datetimeFigureOut">
              <a:rPr lang="sr-Latn-CS" smtClean="0"/>
              <a:pPr/>
              <a:t>22.2.2021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Pravougao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EB143-DC6C-420A-9F3D-B0C1D8BBA21A}" type="datetimeFigureOut">
              <a:rPr lang="sr-Latn-CS" smtClean="0"/>
              <a:pPr/>
              <a:t>22.2.2021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5" name="Čuvar mesta za sadržaj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EB143-DC6C-420A-9F3D-B0C1D8BBA21A}" type="datetimeFigureOut">
              <a:rPr lang="sr-Latn-CS" smtClean="0"/>
              <a:pPr/>
              <a:t>22.2.2021</a:t>
            </a:fld>
            <a:endParaRPr lang="sr-Latn-C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EB143-DC6C-420A-9F3D-B0C1D8BBA21A}" type="datetimeFigureOut">
              <a:rPr lang="sr-Latn-CS" smtClean="0"/>
              <a:pPr/>
              <a:t>22.2.2021</a:t>
            </a:fld>
            <a:endParaRPr lang="sr-Latn-C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gao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EB143-DC6C-420A-9F3D-B0C1D8BBA21A}" type="datetimeFigureOut">
              <a:rPr lang="sr-Latn-CS" smtClean="0"/>
              <a:pPr/>
              <a:t>22.2.2021</a:t>
            </a:fld>
            <a:endParaRPr lang="sr-Latn-C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6" name="Pravougao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EB143-DC6C-420A-9F3D-B0C1D8BBA21A}" type="datetimeFigureOut">
              <a:rPr lang="sr-Latn-CS" smtClean="0"/>
              <a:pPr/>
              <a:t>22.2.2021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EB143-DC6C-420A-9F3D-B0C1D8BBA21A}" type="datetimeFigureOut">
              <a:rPr lang="sr-Latn-CS" smtClean="0"/>
              <a:pPr/>
              <a:t>22.2.2021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Pravougao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r-Latn-CS" smtClean="0"/>
              <a:t>Kliknite na ikonu i dodajte sliku</a:t>
            </a:r>
            <a:endParaRPr kumimoji="0" lang="en-US" dirty="0"/>
          </a:p>
        </p:txBody>
      </p:sp>
      <p:sp>
        <p:nvSpPr>
          <p:cNvPr id="9" name="Dijagram toka: obrada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obrada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ružni grafikon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ugao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Čuvar mesta za naslov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9" name="Čuvar mesta za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  <a:p>
            <a:pPr lvl="1" eaLnBrk="1" latinLnBrk="0" hangingPunct="1"/>
            <a:r>
              <a:rPr kumimoji="0" lang="sr-Latn-CS" smtClean="0"/>
              <a:t>Drugi nivo</a:t>
            </a:r>
          </a:p>
          <a:p>
            <a:pPr lvl="2" eaLnBrk="1" latinLnBrk="0" hangingPunct="1"/>
            <a:r>
              <a:rPr kumimoji="0" lang="sr-Latn-CS" smtClean="0"/>
              <a:t>Treći nivo</a:t>
            </a:r>
          </a:p>
          <a:p>
            <a:pPr lvl="3" eaLnBrk="1" latinLnBrk="0" hangingPunct="1"/>
            <a:r>
              <a:rPr kumimoji="0" lang="sr-Latn-CS" smtClean="0"/>
              <a:t>Četvrti nivo</a:t>
            </a:r>
          </a:p>
          <a:p>
            <a:pPr lvl="4" eaLnBrk="1" latinLnBrk="0" hangingPunct="1"/>
            <a:r>
              <a:rPr kumimoji="0" lang="sr-Latn-CS" smtClean="0"/>
              <a:t>Peti nivo</a:t>
            </a:r>
            <a:endParaRPr kumimoji="0" lang="en-US"/>
          </a:p>
        </p:txBody>
      </p:sp>
      <p:sp>
        <p:nvSpPr>
          <p:cNvPr id="24" name="Čuvar mesta za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5EB143-DC6C-420A-9F3D-B0C1D8BBA21A}" type="datetimeFigureOut">
              <a:rPr lang="sr-Latn-CS" smtClean="0"/>
              <a:pPr/>
              <a:t>22.2.2021</a:t>
            </a:fld>
            <a:endParaRPr lang="sr-Latn-CS"/>
          </a:p>
        </p:txBody>
      </p:sp>
      <p:sp>
        <p:nvSpPr>
          <p:cNvPr id="10" name="Čuvar mesta za podnožj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CS"/>
          </a:p>
        </p:txBody>
      </p:sp>
      <p:sp>
        <p:nvSpPr>
          <p:cNvPr id="22" name="Čuvar mesta za broj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5" name="Pravougao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dirty="0">
                <a:effectLst/>
              </a:rPr>
              <a:t>Култура становања</a:t>
            </a:r>
            <a:endParaRPr lang="bs-Latn-BA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BA" sz="3200" dirty="0">
                <a:latin typeface="Calibri"/>
                <a:ea typeface="Times New Roman"/>
                <a:cs typeface="Times New Roman"/>
              </a:rPr>
              <a:t>Уређење ентеријера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xmlns="" val="308369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effectLst/>
              </a:rPr>
              <a:t>Спаваћа соба </a:t>
            </a:r>
            <a:endParaRPr lang="bs-Latn-BA" dirty="0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039" y="1447800"/>
            <a:ext cx="7203472" cy="4800600"/>
          </a:xfrm>
        </p:spPr>
      </p:pic>
    </p:spTree>
    <p:extLst>
      <p:ext uri="{BB962C8B-B14F-4D97-AF65-F5344CB8AC3E}">
        <p14:creationId xmlns:p14="http://schemas.microsoft.com/office/powerpoint/2010/main" xmlns="" val="240213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effectLst/>
              </a:rPr>
              <a:t>Дјечија соба </a:t>
            </a:r>
            <a:endParaRPr lang="bs-Latn-BA" dirty="0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214" y="1484784"/>
            <a:ext cx="7514517" cy="4608512"/>
          </a:xfrm>
        </p:spPr>
      </p:pic>
    </p:spTree>
    <p:extLst>
      <p:ext uri="{BB962C8B-B14F-4D97-AF65-F5344CB8AC3E}">
        <p14:creationId xmlns:p14="http://schemas.microsoft.com/office/powerpoint/2010/main" xmlns="" val="356388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effectLst/>
              </a:rPr>
              <a:t>Купатило и </a:t>
            </a:r>
            <a:r>
              <a:rPr lang="sr-Latn-BA" dirty="0">
                <a:effectLst/>
              </a:rPr>
              <a:t>WC </a:t>
            </a:r>
            <a:endParaRPr lang="bs-Latn-BA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1"/>
          </p:nvPr>
        </p:nvSpPr>
        <p:spPr>
          <a:xfrm>
            <a:off x="1403648" y="1340768"/>
            <a:ext cx="7384864" cy="1584176"/>
          </a:xfrm>
        </p:spPr>
        <p:txBody>
          <a:bodyPr>
            <a:normAutofit fontScale="92500" lnSpcReduction="10000"/>
          </a:bodyPr>
          <a:lstStyle/>
          <a:p>
            <a:r>
              <a:rPr lang="sr-Cyrl-BA" dirty="0"/>
              <a:t>Купатило и </a:t>
            </a:r>
            <a:r>
              <a:rPr lang="sr-Latn-BA" dirty="0"/>
              <a:t>WC</a:t>
            </a:r>
            <a:r>
              <a:rPr lang="sr-Cyrl-BA" dirty="0"/>
              <a:t> је просторија за одржавање хигијене. Уколико је могуће добро је да су ове двије просторије одвојене. У кућама на више етажа потребно је имати </a:t>
            </a:r>
            <a:r>
              <a:rPr lang="sr-Latn-BA" dirty="0"/>
              <a:t>WC </a:t>
            </a:r>
            <a:r>
              <a:rPr lang="sr-Cyrl-BA" dirty="0"/>
              <a:t> на свакој етажи</a:t>
            </a:r>
            <a:r>
              <a:rPr lang="sr-Cyrl-BA" dirty="0" smtClean="0"/>
              <a:t>.</a:t>
            </a:r>
            <a:endParaRPr lang="bs-Latn-BA" dirty="0"/>
          </a:p>
        </p:txBody>
      </p:sp>
      <p:pic>
        <p:nvPicPr>
          <p:cNvPr id="6" name="Čuvar mesta za sadržaj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140967"/>
            <a:ext cx="5904656" cy="3542794"/>
          </a:xfrm>
        </p:spPr>
      </p:pic>
    </p:spTree>
    <p:extLst>
      <p:ext uri="{BB962C8B-B14F-4D97-AF65-F5344CB8AC3E}">
        <p14:creationId xmlns:p14="http://schemas.microsoft.com/office/powerpoint/2010/main" xmlns="" val="291952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Израда плана стана помоћу софтвера </a:t>
            </a:r>
            <a:endParaRPr lang="bs-Latn-BA" dirty="0"/>
          </a:p>
        </p:txBody>
      </p:sp>
      <p:pic>
        <p:nvPicPr>
          <p:cNvPr id="6" name="Čuvar mesta za sadržaj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6831" y="1447800"/>
            <a:ext cx="5875887" cy="4800600"/>
          </a:xfrm>
        </p:spPr>
      </p:pic>
    </p:spTree>
    <p:extLst>
      <p:ext uri="{BB962C8B-B14F-4D97-AF65-F5344CB8AC3E}">
        <p14:creationId xmlns:p14="http://schemas.microsoft.com/office/powerpoint/2010/main" xmlns="" val="35155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Google Sketchup</a:t>
            </a:r>
            <a:endParaRPr lang="bs-Latn-BA" dirty="0"/>
          </a:p>
        </p:txBody>
      </p:sp>
      <p:pic>
        <p:nvPicPr>
          <p:cNvPr id="4" name="Snimanje zaslona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35100" y="2135188"/>
            <a:ext cx="7499350" cy="3425825"/>
          </a:xfrm>
        </p:spPr>
      </p:pic>
    </p:spTree>
    <p:extLst>
      <p:ext uri="{BB962C8B-B14F-4D97-AF65-F5344CB8AC3E}">
        <p14:creationId xmlns:p14="http://schemas.microsoft.com/office/powerpoint/2010/main" xmlns="" val="413166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Радна свеска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На </a:t>
            </a:r>
            <a:r>
              <a:rPr lang="sr-Cyrl-RS" dirty="0" err="1" smtClean="0"/>
              <a:t>странам</a:t>
            </a:r>
            <a:r>
              <a:rPr lang="sr-Cyrl-RS" dirty="0" smtClean="0"/>
              <a:t> 68-75 погледати примјере софтвера за </a:t>
            </a:r>
            <a:r>
              <a:rPr lang="sr-Cyrl-RS" smtClean="0"/>
              <a:t>израду ентеријера.</a:t>
            </a:r>
            <a:endParaRPr lang="sr-Cyrl-RS" dirty="0" smtClean="0"/>
          </a:p>
          <a:p>
            <a:r>
              <a:rPr lang="sr-Cyrl-RS" dirty="0" smtClean="0"/>
              <a:t>На страни 40 можете нацртати основу своје собе са </a:t>
            </a:r>
            <a:r>
              <a:rPr lang="sr-Cyrl-RS" dirty="0" err="1" smtClean="0"/>
              <a:t>намјештајем</a:t>
            </a:r>
            <a:r>
              <a:rPr lang="sr-Cyrl-R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2833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Ентеријер </a:t>
            </a:r>
            <a:endParaRPr lang="bs-Latn-BA" dirty="0"/>
          </a:p>
        </p:txBody>
      </p:sp>
      <p:sp>
        <p:nvSpPr>
          <p:cNvPr id="5" name="Čuvar mesta za sadržaj 4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7488832" cy="1760984"/>
          </a:xfrm>
        </p:spPr>
        <p:txBody>
          <a:bodyPr>
            <a:normAutofit lnSpcReduction="10000"/>
          </a:bodyPr>
          <a:lstStyle/>
          <a:p>
            <a:r>
              <a:rPr lang="sr-Cyrl-BA" dirty="0"/>
              <a:t>Да би породица од једног празног стамбеног простора створила себи дом, мора се позабавити планирањем и </a:t>
            </a:r>
            <a:r>
              <a:rPr lang="sr-Cyrl-BA" dirty="0" smtClean="0"/>
              <a:t>уређењем.</a:t>
            </a:r>
            <a:endParaRPr lang="bs-Latn-BA" dirty="0"/>
          </a:p>
        </p:txBody>
      </p:sp>
      <p:pic>
        <p:nvPicPr>
          <p:cNvPr id="7" name="Čuvar mesta za sadržaj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429000"/>
            <a:ext cx="5568618" cy="2813312"/>
          </a:xfrm>
        </p:spPr>
      </p:pic>
    </p:spTree>
    <p:extLst>
      <p:ext uri="{BB962C8B-B14F-4D97-AF65-F5344CB8AC3E}">
        <p14:creationId xmlns:p14="http://schemas.microsoft.com/office/powerpoint/2010/main" xmlns="" val="84588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115616" y="188640"/>
            <a:ext cx="7848872" cy="2569039"/>
          </a:xfrm>
        </p:spPr>
        <p:txBody>
          <a:bodyPr>
            <a:normAutofit/>
          </a:bodyPr>
          <a:lstStyle/>
          <a:p>
            <a:r>
              <a:rPr lang="sr-Cyrl-BA" dirty="0"/>
              <a:t>Становање подразумијева: боравак и окупљање укућана, исхрану, спавање, умни рад, припремање хране, одржавање хигијене, одлагање предмета, комуникацију, примање </a:t>
            </a:r>
            <a:r>
              <a:rPr lang="sr-Cyrl-BA" dirty="0" err="1" smtClean="0"/>
              <a:t>посјета</a:t>
            </a:r>
            <a:r>
              <a:rPr lang="sr-Cyrl-BA" dirty="0" smtClean="0"/>
              <a:t>…</a:t>
            </a:r>
            <a:endParaRPr lang="bs-Latn-BA" dirty="0"/>
          </a:p>
        </p:txBody>
      </p:sp>
      <p:pic>
        <p:nvPicPr>
          <p:cNvPr id="2051" name="Picture 3" descr="C:\Users\robot\AppData\Local\Microsoft\Windows\Temporary Internet Files\Content.IE5\QHC7FBLM\dreamstime_m_179365859-1-1024x6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57679"/>
            <a:ext cx="215918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bot\AppData\Local\Microsoft\Windows\Temporary Internet Files\Content.IE5\QHC7FBLM\SleepingKid-500-x-5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500" y="4925123"/>
            <a:ext cx="2166888" cy="17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obot\AppData\Local\Microsoft\Windows\Temporary Internet Files\Content.IE5\JJ4N0HPB\diet-nutrition_cooking-cookware_sauteing-for-our-health_1440x1080_00002312887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863" y="2492896"/>
            <a:ext cx="2273257" cy="17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robot\AppData\Local\Microsoft\Windows\Temporary Internet Files\Content.IE5\JJ4N0HPB\SimpsonsFamily3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659" y="2156338"/>
            <a:ext cx="2520280" cy="28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robot\AppData\Local\Microsoft\Windows\Temporary Internet Files\Content.IE5\FMZKABXQ\tuširanje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25123"/>
            <a:ext cx="2826416" cy="17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robot\AppData\Local\Microsoft\Windows\Temporary Internet Files\Content.IE5\QHC7FBLM\ofinger-za-kravate1-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2032" y="4925123"/>
            <a:ext cx="2569468" cy="17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28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sr-Cyrl-BA" dirty="0"/>
              <a:t>Просторије које чине стан </a:t>
            </a:r>
            <a:r>
              <a:rPr lang="sr-Cyrl-BA" dirty="0" smtClean="0"/>
              <a:t>су</a:t>
            </a:r>
            <a:endParaRPr lang="bs-Latn-BA" dirty="0"/>
          </a:p>
        </p:txBody>
      </p:sp>
      <p:sp>
        <p:nvSpPr>
          <p:cNvPr id="6" name="Čuvar mesta za sadržaj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улаз</a:t>
            </a:r>
            <a:r>
              <a:rPr lang="sr-Cyrl-BA" dirty="0"/>
              <a:t>, предсобље и хол,</a:t>
            </a:r>
            <a:endParaRPr lang="bs-Latn-BA" dirty="0"/>
          </a:p>
          <a:p>
            <a:r>
              <a:rPr lang="sr-Cyrl-BA" dirty="0"/>
              <a:t>дневна соба,</a:t>
            </a:r>
            <a:endParaRPr lang="bs-Latn-BA" dirty="0"/>
          </a:p>
          <a:p>
            <a:r>
              <a:rPr lang="sr-Cyrl-BA" dirty="0"/>
              <a:t>трпезарија и кухиња,</a:t>
            </a:r>
            <a:endParaRPr lang="bs-Latn-BA" dirty="0"/>
          </a:p>
          <a:p>
            <a:r>
              <a:rPr lang="sr-Cyrl-BA" dirty="0"/>
              <a:t>спаваћа соба,</a:t>
            </a:r>
            <a:endParaRPr lang="bs-Latn-BA" dirty="0"/>
          </a:p>
          <a:p>
            <a:r>
              <a:rPr lang="sr-Cyrl-BA" dirty="0"/>
              <a:t>дјечије собе и</a:t>
            </a:r>
            <a:endParaRPr lang="bs-Latn-BA" dirty="0"/>
          </a:p>
          <a:p>
            <a:r>
              <a:rPr lang="sr-Cyrl-BA" dirty="0"/>
              <a:t>купатило и </a:t>
            </a:r>
            <a:r>
              <a:rPr lang="sr-Latn-BA" dirty="0"/>
              <a:t>WC</a:t>
            </a:r>
            <a:r>
              <a:rPr lang="sr-Cyrl-BA" dirty="0"/>
              <a:t>.</a:t>
            </a:r>
            <a:endParaRPr lang="bs-Latn-BA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276407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Уређење ходника</a:t>
            </a:r>
            <a:endParaRPr lang="bs-Latn-BA" dirty="0"/>
          </a:p>
        </p:txBody>
      </p:sp>
      <p:pic>
        <p:nvPicPr>
          <p:cNvPr id="5" name="Čuvar mesta za sadržaj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12776"/>
            <a:ext cx="3765999" cy="2718868"/>
          </a:xfrm>
        </p:spPr>
      </p:pic>
      <p:pic>
        <p:nvPicPr>
          <p:cNvPr id="6" name="Čuvar mesta za sadržaj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068960"/>
            <a:ext cx="4017640" cy="2803733"/>
          </a:xfrm>
        </p:spPr>
      </p:pic>
    </p:spTree>
    <p:extLst>
      <p:ext uri="{BB962C8B-B14F-4D97-AF65-F5344CB8AC3E}">
        <p14:creationId xmlns:p14="http://schemas.microsoft.com/office/powerpoint/2010/main" xmlns="" val="273584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Дневна соба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2880320" cy="4663440"/>
          </a:xfrm>
        </p:spPr>
        <p:txBody>
          <a:bodyPr/>
          <a:lstStyle/>
          <a:p>
            <a:r>
              <a:rPr lang="sr-Cyrl-BA" dirty="0"/>
              <a:t>Дневна соба има више функција: користи се за рад, одмарање, разоноду, игру дјеце… </a:t>
            </a:r>
            <a:endParaRPr lang="bs-Latn-BA" dirty="0"/>
          </a:p>
        </p:txBody>
      </p:sp>
      <p:pic>
        <p:nvPicPr>
          <p:cNvPr id="5" name="Čuvar mesta za sadržaj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772816"/>
            <a:ext cx="4722936" cy="3148624"/>
          </a:xfrm>
        </p:spPr>
      </p:pic>
    </p:spTree>
    <p:extLst>
      <p:ext uri="{BB962C8B-B14F-4D97-AF65-F5344CB8AC3E}">
        <p14:creationId xmlns:p14="http://schemas.microsoft.com/office/powerpoint/2010/main" xmlns="" val="355922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bot\AppData\Local\Microsoft\Windows\Temporary Internet Files\Content.IE5\704UPY8N\jilishta-dnevna-proekt-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0007" y="633264"/>
            <a:ext cx="7266384" cy="54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528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/>
          <a:lstStyle/>
          <a:p>
            <a:r>
              <a:rPr lang="sr-Cyrl-RS" dirty="0" smtClean="0"/>
              <a:t>Кухиња и трпезарија</a:t>
            </a:r>
            <a:endParaRPr lang="bs-Latn-BA" dirty="0"/>
          </a:p>
        </p:txBody>
      </p:sp>
      <p:pic>
        <p:nvPicPr>
          <p:cNvPr id="7" name="Čuvar mesta za sadržaj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708920"/>
            <a:ext cx="5837088" cy="3891392"/>
          </a:xfrm>
        </p:spPr>
      </p:pic>
      <p:sp>
        <p:nvSpPr>
          <p:cNvPr id="6" name="Čuvar mesta za sadržaj 5"/>
          <p:cNvSpPr>
            <a:spLocks noGrp="1"/>
          </p:cNvSpPr>
          <p:nvPr>
            <p:ph sz="half" idx="2"/>
          </p:nvPr>
        </p:nvSpPr>
        <p:spPr>
          <a:xfrm>
            <a:off x="1259632" y="1124744"/>
            <a:ext cx="7674056" cy="1512168"/>
          </a:xfrm>
        </p:spPr>
        <p:txBody>
          <a:bodyPr>
            <a:normAutofit/>
          </a:bodyPr>
          <a:lstStyle/>
          <a:p>
            <a:r>
              <a:rPr lang="sr-Cyrl-BA" dirty="0" smtClean="0"/>
              <a:t>Основни </a:t>
            </a:r>
            <a:r>
              <a:rPr lang="sr-Cyrl-BA" dirty="0"/>
              <a:t>облици радне кухиње су:  једноредне, дворедне,кухиње у облику слова Г и кухиње у облику слова П</a:t>
            </a:r>
            <a:r>
              <a:rPr lang="sr-Cyrl-BA" dirty="0" smtClean="0"/>
              <a:t>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248234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Čuvar mesta za sadržaj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692696"/>
            <a:ext cx="7083523" cy="5555704"/>
          </a:xfrm>
        </p:spPr>
      </p:pic>
    </p:spTree>
    <p:extLst>
      <p:ext uri="{BB962C8B-B14F-4D97-AF65-F5344CB8AC3E}">
        <p14:creationId xmlns:p14="http://schemas.microsoft.com/office/powerpoint/2010/main" xmlns="" val="234060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mplitud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mplitud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mplitu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</TotalTime>
  <Words>197</Words>
  <Application>Microsoft Office PowerPoint</Application>
  <PresentationFormat>On-screen Show (4:3)</PresentationFormat>
  <Paragraphs>26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Amplituda</vt:lpstr>
      <vt:lpstr>Култура становања</vt:lpstr>
      <vt:lpstr>Ентеријер </vt:lpstr>
      <vt:lpstr>Slide 3</vt:lpstr>
      <vt:lpstr>Просторије које чине стан су</vt:lpstr>
      <vt:lpstr>Уређење ходника</vt:lpstr>
      <vt:lpstr>Дневна соба</vt:lpstr>
      <vt:lpstr>Slide 7</vt:lpstr>
      <vt:lpstr>Кухиња и трпезарија</vt:lpstr>
      <vt:lpstr>Slide 9</vt:lpstr>
      <vt:lpstr>Спаваћа соба </vt:lpstr>
      <vt:lpstr>Дјечија соба </vt:lpstr>
      <vt:lpstr>Купатило и WC </vt:lpstr>
      <vt:lpstr>Израда плана стана помоћу софтвера </vt:lpstr>
      <vt:lpstr>Google Sketchup</vt:lpstr>
      <vt:lpstr>Радна свеска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Култура становања</dc:title>
  <dc:creator>robot</dc:creator>
  <cp:lastModifiedBy>Aleksandra Stankovic</cp:lastModifiedBy>
  <cp:revision>13</cp:revision>
  <dcterms:created xsi:type="dcterms:W3CDTF">2021-02-19T19:35:14Z</dcterms:created>
  <dcterms:modified xsi:type="dcterms:W3CDTF">2021-02-22T07:24:14Z</dcterms:modified>
</cp:coreProperties>
</file>