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4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CD716-EB64-41CB-B01A-3A339200F250}" v="158" dt="2020-05-16T20:49:26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0AD5F-16A9-4810-AAB7-66870CE4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4419-322D-4A87-BD3C-FBAF92314110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0F35D-366D-4CCD-9F57-FFD7E19B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D8ED-D18E-4F55-8C24-9D049B27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9EB6F-B4ED-4BAD-BB76-928B43E7A700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228888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49D8-AAE2-4CAB-9DDA-BBE1C2D8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35D1-FCE8-44DE-85CD-13480617FA4A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6DB10-393D-42EF-B320-E483E478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CA5F9-735B-452A-A0C2-2F9C86F8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22469-D3AD-4E74-AF2F-BF9AFA6D369C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905251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AB14-A194-4AE4-A3D2-A1446488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B2B5-7FAA-4A9D-A6FD-9AB439D271EC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B22FE-BE03-4278-BBDC-A6A8668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9BD9-DC1F-4250-B69A-707BB09F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8FFFB-FDA0-401E-AFB8-E692449780EB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82278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5DA75-3337-4212-AABC-1E009909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BF5A-8E5A-44BA-8EC1-512AF0544E4D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61A5F-0DBE-45B1-956B-F7069B78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DC54-BB0F-420B-81C3-233217F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AD5E-F0F3-4F0E-888D-9DE870DFE4B7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69892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158E-8A55-4E2E-B809-02856B8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46FC-75A0-4959-9E97-74AF89ED9338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65B7-A098-4C3F-8FA2-290BD876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4C28D-CC06-4A37-9861-A1744C3C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181F-C59F-4B58-B27A-A03A773845B9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05876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F2547-1918-4417-84A8-47C73622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7DF4-9C76-4858-8CF7-28F19B1E36BC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2D29A-5C0A-4303-ABFE-1F945324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F02F59-E6CD-4359-985A-CEEF461A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9137-976F-4D50-9931-08CE5EAFACE8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21412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DE4F03-496C-4556-9303-863BBE63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6714-34CB-4167-836B-D0902EE62DC2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1DF431-3A68-4819-A976-8B41CB39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901C34-EF43-4A18-916C-8329190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DE21-68A4-455F-820E-64FFB05520A1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153141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E302E0-B705-4481-8F49-70E85E0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B936-9E97-4E88-AB3B-E97BA23C4D7A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97008E-7419-48E2-AB72-9E15F3D6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C280D8-04B2-4931-8C7A-4C09CB09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46CC-AE8D-4686-BB65-497E7F5602F8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25924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681932-3B58-43CB-8AB7-AB4AC5EE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BB4A-D1E3-40F2-8424-44C4B59250AE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6BCE1D-8686-4910-86CF-6E87196B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E18B8D-CFAC-4D49-AD36-C9C19BCE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4F65D-2B35-4289-83D4-F2B00E243A6C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89034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D69328-6D79-41BF-BB48-DC5AEE4A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1702-663F-4D6B-A13E-0BE5E634F969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395FA1-B24B-4916-A334-CE7FEE74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3A3C0B-64AB-47B2-97C8-AB05863C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1D9EF-964A-4F1C-996C-66DBB90C74DE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92570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2F6FB7-10E6-4162-AF91-6EB2F731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C5DF-80E4-470F-AF14-D7B66CE81CFE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8EA2B1-05B2-40EC-805D-BD60C0AD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C94132-8DE3-4753-A292-0112CA72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EDD59-804A-4F82-A077-D0A355CC6956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  <p:extLst>
      <p:ext uri="{BB962C8B-B14F-4D97-AF65-F5344CB8AC3E}">
        <p14:creationId xmlns:p14="http://schemas.microsoft.com/office/powerpoint/2010/main" val="31166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3A8346-14F0-4A5E-9476-E4B756B207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bs-Latn-BA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A003C9-63C3-41DC-A77B-755311169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bs-Latn-BA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3F16-B352-4D21-AE5B-EF88C98EC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A135C7D-AABC-410D-8D10-CF6AAB2FFDE3}" type="datetimeFigureOut">
              <a:rPr lang="bs-Latn-BA"/>
              <a:pPr>
                <a:defRPr/>
              </a:pPr>
              <a:t>28. 4. 2021.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A902-6F2F-4A6D-BC2D-2D786E15E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1679F-2C01-4DEB-9188-3D75F1B3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F6B5C0-44E7-414E-AFC4-7C574B827828}" type="slidenum">
              <a:rPr lang="bs-Latn-BA" altLang="de-DE"/>
              <a:pPr/>
              <a:t>‹#›</a:t>
            </a:fld>
            <a:endParaRPr lang="bs-Latn-BA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09691D-BEC6-462A-9C1C-B6906B3D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595312"/>
            <a:ext cx="4610100" cy="5667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38ADB12-2685-488A-B4AF-E945B3A6D652}"/>
              </a:ext>
            </a:extLst>
          </p:cNvPr>
          <p:cNvSpPr txBox="1"/>
          <p:nvPr/>
        </p:nvSpPr>
        <p:spPr>
          <a:xfrm>
            <a:off x="6240016" y="1268760"/>
            <a:ext cx="5472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700" b="1" dirty="0">
                <a:latin typeface="Arial" panose="020B0604020202020204" pitchFamily="34" charset="0"/>
              </a:rPr>
              <a:t>Позоришна представа</a:t>
            </a:r>
          </a:p>
          <a:p>
            <a:pPr algn="ctr"/>
            <a:r>
              <a:rPr lang="sr-Cyrl-BA" sz="3700" b="1" dirty="0">
                <a:latin typeface="Arial" panose="020B0604020202020204" pitchFamily="34" charset="0"/>
              </a:rPr>
              <a:t>„Јежева кућица“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EFF08F-909E-494F-A85B-F11AF712ABDC}"/>
              </a:ext>
            </a:extLst>
          </p:cNvPr>
          <p:cNvSpPr txBox="1"/>
          <p:nvPr/>
        </p:nvSpPr>
        <p:spPr>
          <a:xfrm>
            <a:off x="7140116" y="479715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</a:rPr>
              <a:t>Српски језик</a:t>
            </a:r>
          </a:p>
          <a:p>
            <a:pPr algn="ctr"/>
            <a:r>
              <a:rPr lang="sr-Cyrl-BA" sz="2800" dirty="0">
                <a:latin typeface="Arial" panose="020B0604020202020204" pitchFamily="34" charset="0"/>
              </a:rPr>
              <a:t>2. разред</a:t>
            </a:r>
            <a:endParaRPr lang="de-D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16E172-6343-4E4A-B81F-C143907CC76B}"/>
              </a:ext>
            </a:extLst>
          </p:cNvPr>
          <p:cNvSpPr txBox="1"/>
          <p:nvPr/>
        </p:nvSpPr>
        <p:spPr>
          <a:xfrm>
            <a:off x="3755740" y="260648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</a:rPr>
              <a:t>ПОНОВИМО!</a:t>
            </a:r>
            <a:endParaRPr lang="de-DE" sz="3000" b="1" dirty="0"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BB06E0-83B0-4784-80C8-F31B1CFCB0AE}"/>
              </a:ext>
            </a:extLst>
          </p:cNvPr>
          <p:cNvSpPr txBox="1"/>
          <p:nvPr/>
        </p:nvSpPr>
        <p:spPr>
          <a:xfrm>
            <a:off x="418489" y="1083826"/>
            <a:ext cx="11161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altLang="de-DE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Позориште</a:t>
            </a:r>
            <a:r>
              <a:rPr lang="sr-Cyrl-BA" altLang="de-DE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 је мјесто на коме се изводе позоришне представе.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altLang="de-DE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Позоришне представе се изводе на </a:t>
            </a:r>
            <a:r>
              <a:rPr lang="sr-Cyrl-BA" altLang="de-DE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позорницама</a:t>
            </a:r>
            <a:r>
              <a:rPr lang="sr-Cyrl-BA" altLang="de-DE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altLang="de-DE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Гледалиште</a:t>
            </a:r>
            <a:r>
              <a:rPr lang="sr-Cyrl-BA" altLang="de-DE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 је дио позоришта на којима сједе гледаоци</a:t>
            </a:r>
            <a:r>
              <a:rPr lang="sr-Cyrl-BA" altLang="de-DE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</a:rPr>
              <a:t>.</a:t>
            </a:r>
          </a:p>
          <a:p>
            <a:endParaRPr lang="de-DE" altLang="de-DE" sz="3000" dirty="0">
              <a:solidFill>
                <a:prstClr val="black"/>
              </a:solidFill>
              <a:latin typeface="Arial" panose="020B0604020202020204" pitchFamily="34" charset="0"/>
              <a:ea typeface="+mj-e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4B8558-4F22-486E-9060-7619E751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38" y="3024247"/>
            <a:ext cx="5172338" cy="337635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0DC2AD-2E10-40BA-BEE0-B2E84B5CD3B7}"/>
              </a:ext>
            </a:extLst>
          </p:cNvPr>
          <p:cNvSpPr txBox="1"/>
          <p:nvPr/>
        </p:nvSpPr>
        <p:spPr>
          <a:xfrm>
            <a:off x="407368" y="4481589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</a:rPr>
              <a:t>ГЛЕДАЛИШТЕ</a:t>
            </a:r>
            <a:endParaRPr lang="de-DE" sz="2400" b="1" dirty="0"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9DBE7E-6CC8-4FEA-82B2-8B0A98259E76}"/>
              </a:ext>
            </a:extLst>
          </p:cNvPr>
          <p:cNvSpPr txBox="1"/>
          <p:nvPr/>
        </p:nvSpPr>
        <p:spPr>
          <a:xfrm>
            <a:off x="9048328" y="36450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</a:rPr>
              <a:t>ПОЗОРНИЦА</a:t>
            </a:r>
            <a:endParaRPr lang="de-DE" sz="2400" b="1" dirty="0">
              <a:latin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25C5444-0F79-4354-8375-18467F33E94A}"/>
              </a:ext>
            </a:extLst>
          </p:cNvPr>
          <p:cNvCxnSpPr>
            <a:stCxn id="8" idx="2"/>
          </p:cNvCxnSpPr>
          <p:nvPr/>
        </p:nvCxnSpPr>
        <p:spPr>
          <a:xfrm>
            <a:off x="1649506" y="4943254"/>
            <a:ext cx="2790310" cy="573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A60F375-29EC-470F-9E92-813F215E4EC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816080" y="4106689"/>
            <a:ext cx="3456384" cy="8365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0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3942E2-A17B-48CD-8D0B-598F0F5B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0FD805-BC3A-426F-9D4D-CF9B434B500E}"/>
              </a:ext>
            </a:extLst>
          </p:cNvPr>
          <p:cNvSpPr txBox="1"/>
          <p:nvPr/>
        </p:nvSpPr>
        <p:spPr>
          <a:xfrm>
            <a:off x="3557718" y="1432034"/>
            <a:ext cx="50765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</a:rPr>
              <a:t>ПОЗОРИШНИ БОНТОН</a:t>
            </a:r>
            <a:endParaRPr lang="de-DE" sz="3400" b="1" dirty="0"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302616-41F1-4699-8231-DD73F551820C}"/>
              </a:ext>
            </a:extLst>
          </p:cNvPr>
          <p:cNvSpPr txBox="1"/>
          <p:nvPr/>
        </p:nvSpPr>
        <p:spPr>
          <a:xfrm>
            <a:off x="2423592" y="2636912"/>
            <a:ext cx="80108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000" b="1" dirty="0">
                <a:latin typeface="Arial" panose="020B0604020202020204" pitchFamily="34" charset="0"/>
              </a:rPr>
              <a:t>У току представе не причамо и не шушкамо.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3000" b="1" dirty="0">
                <a:latin typeface="Arial" panose="020B0604020202020204" pitchFamily="34" charset="0"/>
              </a:rPr>
              <a:t>У позоришту се не једе и не пије.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3000" b="1" dirty="0">
                <a:latin typeface="Arial" panose="020B0604020202020204" pitchFamily="34" charset="0"/>
              </a:rPr>
              <a:t>Ако касниш, причекај прву паузу.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000" b="1" dirty="0">
                <a:latin typeface="Arial" panose="020B0604020202020204" pitchFamily="34" charset="0"/>
              </a:rPr>
              <a:t>На крају представе глумце наградимо аплаузом.</a:t>
            </a:r>
            <a:endParaRPr lang="de-DE" sz="3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7508D9D-DC02-4232-9C3D-CDB0F04D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62" y="520335"/>
            <a:ext cx="11089232" cy="11430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s-Cyrl-BA" altLang="de-DE" sz="3000" dirty="0">
                <a:solidFill>
                  <a:prstClr val="black"/>
                </a:solidFill>
                <a:latin typeface="Arial" panose="020B0604020202020204" pitchFamily="34" charset="0"/>
              </a:rPr>
              <a:t>У позоришним представа могу да глуме </a:t>
            </a:r>
            <a:r>
              <a:rPr lang="bs-Cyrl-BA" altLang="de-DE" sz="3000" b="1" dirty="0">
                <a:solidFill>
                  <a:prstClr val="black"/>
                </a:solidFill>
                <a:latin typeface="Arial" panose="020B0604020202020204" pitchFamily="34" charset="0"/>
              </a:rPr>
              <a:t>глумци</a:t>
            </a:r>
            <a:r>
              <a:rPr lang="bs-Cyrl-BA" altLang="de-DE" sz="3000" dirty="0">
                <a:solidFill>
                  <a:prstClr val="black"/>
                </a:solidFill>
                <a:latin typeface="Arial" panose="020B0604020202020204" pitchFamily="34" charset="0"/>
              </a:rPr>
              <a:t> или </a:t>
            </a:r>
            <a:r>
              <a:rPr lang="bs-Cyrl-BA" altLang="de-DE" sz="3000" b="1" dirty="0">
                <a:solidFill>
                  <a:prstClr val="black"/>
                </a:solidFill>
                <a:latin typeface="Arial" panose="020B0604020202020204" pitchFamily="34" charset="0"/>
              </a:rPr>
              <a:t>позоришне лутке</a:t>
            </a:r>
            <a:r>
              <a:rPr lang="bs-Cyrl-BA" altLang="de-DE" sz="30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br>
              <a:rPr lang="de-DE" altLang="de-DE" sz="26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bs-Latn-BA" alt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D9362C1-9483-497C-A032-0165FF8AABA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533650" y="5859463"/>
            <a:ext cx="7124700" cy="4492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bs-Cyrl-BA"/>
          </a:p>
          <a:p>
            <a:pPr fontAlgn="auto">
              <a:spcAft>
                <a:spcPts val="0"/>
              </a:spcAft>
              <a:defRPr/>
            </a:pPr>
            <a:endParaRPr lang="bs-Cyrl-BA"/>
          </a:p>
          <a:p>
            <a:pPr fontAlgn="auto">
              <a:spcAft>
                <a:spcPts val="0"/>
              </a:spcAft>
              <a:defRPr/>
            </a:pPr>
            <a:endParaRPr lang="bs-Cyrl-BA"/>
          </a:p>
          <a:p>
            <a:pPr fontAlgn="auto">
              <a:spcAft>
                <a:spcPts val="0"/>
              </a:spcAft>
              <a:defRPr/>
            </a:pPr>
            <a:endParaRPr lang="bs-Latn-BA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D8316D-4950-44F0-BBFB-CB969870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7" y="2108426"/>
            <a:ext cx="5132811" cy="35526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A0CAE70-BA4F-4AE4-9246-CDB92924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516012"/>
            <a:ext cx="3581400" cy="499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FABF734-B82A-47AA-879F-C91A9998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936" y="332656"/>
            <a:ext cx="3038128" cy="778098"/>
          </a:xfrm>
        </p:spPr>
        <p:txBody>
          <a:bodyPr/>
          <a:lstStyle/>
          <a:p>
            <a:r>
              <a:rPr lang="bs-Cyrl-BA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ЈЕЖЕВА КУЋИЦА</a:t>
            </a:r>
            <a:endParaRPr lang="bs-Latn-BA" alt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2" descr="C:\Users\Ivona\Desktop\Ivona - New folder\a_Page_14.jpg">
            <a:extLst>
              <a:ext uri="{FF2B5EF4-FFF2-40B4-BE49-F238E27FC236}">
                <a16:creationId xmlns:a16="http://schemas.microsoft.com/office/drawing/2014/main" id="{E88C3146-3260-4495-814D-DC9C7E84E3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1835" y="1401970"/>
            <a:ext cx="7708329" cy="4920908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FB8AA85-7B9E-41BC-871C-C40955302D6D}"/>
              </a:ext>
            </a:extLst>
          </p:cNvPr>
          <p:cNvSpPr txBox="1"/>
          <p:nvPr/>
        </p:nvSpPr>
        <p:spPr>
          <a:xfrm>
            <a:off x="2381224" y="42860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</a:rPr>
              <a:t>ЗАДАТАК ЗА </a:t>
            </a:r>
            <a:r>
              <a:rPr lang="sr-Cyrl-BA" sz="3200" b="1" dirty="0">
                <a:latin typeface="Arial" panose="020B0604020202020204" pitchFamily="34" charset="0"/>
              </a:rPr>
              <a:t>САМОСТАЛАН РАД</a:t>
            </a:r>
            <a:endParaRPr lang="de-DE" sz="3200" b="1" dirty="0"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FA6F6E-812E-4E1E-A924-04754768E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496828"/>
            <a:ext cx="5976663" cy="401884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E017B5-F4DC-43D6-9A4A-C632BF842970}"/>
              </a:ext>
            </a:extLst>
          </p:cNvPr>
          <p:cNvSpPr txBox="1"/>
          <p:nvPr/>
        </p:nvSpPr>
        <p:spPr>
          <a:xfrm>
            <a:off x="695400" y="1340768"/>
            <a:ext cx="10225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latin typeface="Arial" panose="020B0604020202020204" pitchFamily="34" charset="0"/>
              </a:rPr>
              <a:t>Прочитајте лектиру „Јежева кућица“, Бранко Ћопић. </a:t>
            </a:r>
            <a:endParaRPr lang="de-DE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102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У позоришним представа могу да глуме глумци или позоришне лутке. </vt:lpstr>
      <vt:lpstr>ЈЕЖЕВА КУЋИЦА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Ivona</dc:creator>
  <cp:lastModifiedBy>Mirjana Brkić</cp:lastModifiedBy>
  <cp:revision>28</cp:revision>
  <dcterms:created xsi:type="dcterms:W3CDTF">2020-05-10T19:46:36Z</dcterms:created>
  <dcterms:modified xsi:type="dcterms:W3CDTF">2021-04-28T07:16:27Z</dcterms:modified>
</cp:coreProperties>
</file>