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1" r:id="rId4"/>
    <p:sldId id="262" r:id="rId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D1D74D-4664-4EB3-8934-59B19E7ADA7B}" v="176" dt="2020-05-17T14:35:16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3755BE7-25D7-4E24-8DDE-AA90AF18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71999" cy="514350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B4D2006-3B2B-4964-A03B-D03DCA437325}"/>
              </a:ext>
            </a:extLst>
          </p:cNvPr>
          <p:cNvSpPr txBox="1"/>
          <p:nvPr/>
        </p:nvSpPr>
        <p:spPr>
          <a:xfrm>
            <a:off x="3200400" y="3257550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Музичка култура</a:t>
            </a:r>
          </a:p>
          <a:p>
            <a:pPr algn="ctr"/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2. разред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0F28803-6075-4C4D-A6C3-09B0C8A48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8" y="2038350"/>
            <a:ext cx="2924372" cy="31051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57E8A6B-61BB-4E9F-8384-988F7C407B05}"/>
              </a:ext>
            </a:extLst>
          </p:cNvPr>
          <p:cNvSpPr txBox="1"/>
          <p:nvPr/>
        </p:nvSpPr>
        <p:spPr>
          <a:xfrm>
            <a:off x="4419600" y="59867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>
                <a:latin typeface="Arial" panose="020B0604020202020204" pitchFamily="34" charset="0"/>
                <a:cs typeface="Arial" panose="020B0604020202020204" pitchFamily="34" charset="0"/>
              </a:rPr>
              <a:t>Медвједова женидба</a:t>
            </a:r>
          </a:p>
          <a:p>
            <a:pPr algn="ctr"/>
            <a:r>
              <a:rPr lang="sr-Cyrl-BA" sz="2800" dirty="0">
                <a:latin typeface="Arial" panose="020B0604020202020204" pitchFamily="34" charset="0"/>
                <a:cs typeface="Arial" panose="020B0604020202020204" pitchFamily="34" charset="0"/>
              </a:rPr>
              <a:t>Л. Димитријевић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8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84FFDF62-083B-4131-900B-B656A498FE16}"/>
              </a:ext>
            </a:extLst>
          </p:cNvPr>
          <p:cNvSpPr txBox="1"/>
          <p:nvPr/>
        </p:nvSpPr>
        <p:spPr>
          <a:xfrm>
            <a:off x="2514600" y="209550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Медвједова женидба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21344E8-CFB9-4A07-B56A-257DFBAA0C14}"/>
              </a:ext>
            </a:extLst>
          </p:cNvPr>
          <p:cNvSpPr txBox="1"/>
          <p:nvPr/>
        </p:nvSpPr>
        <p:spPr>
          <a:xfrm>
            <a:off x="609600" y="819150"/>
            <a:ext cx="822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Медвјед Дундо</a:t>
            </a:r>
            <a:r>
              <a:rPr lang="de-DE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међу шумским животињама тражи себи жену.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600" dirty="0">
                <a:latin typeface="Arial" panose="020B0604020202020204" pitchFamily="34" charset="0"/>
                <a:cs typeface="Arial" panose="020B0604020202020204" pitchFamily="34" charset="0"/>
              </a:rPr>
              <a:t>Одлази од једне до друге животиње и све га редом одбијају.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Пошто га на крају одбијају и вјеверица и ласица, Дундо се коначно сјети своје комшинице медвједице која га радосно дочекује па заједно пјевају песмицу: </a:t>
            </a:r>
          </a:p>
          <a:p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„У медведа Дунда повелика бунда“.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И онда су живели срећни и задовољни.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vedova_zenidba_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00"/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89319" y="2213773"/>
            <a:ext cx="489857" cy="7159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E18EB00-D6EC-4594-B262-4F7ECEC98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50" y="318977"/>
            <a:ext cx="2552519" cy="189479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2533AA4-9620-41D5-8F9A-BAD36A2872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6986" y="322544"/>
            <a:ext cx="2581273" cy="18828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5B3E4FB-DC54-46E4-8C2B-5C045D5560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776" y="322544"/>
            <a:ext cx="2581274" cy="188281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C2BD33C-C092-452B-A77C-1AEF87EC7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2876550"/>
            <a:ext cx="2581275" cy="188281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E016C4E-C818-4979-B69E-05816F84ED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6986" y="2876550"/>
            <a:ext cx="2581275" cy="188281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8241F98-9359-4B9E-92D7-1BF373781FE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2973" y="2876550"/>
            <a:ext cx="2581275" cy="188281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BE3BA8F-B478-4F09-9F4A-87C01AE986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4133" y="118936"/>
            <a:ext cx="5830114" cy="461074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374DECD-025C-47C8-90F0-337BD50E1B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7853" y="318977"/>
            <a:ext cx="2487567" cy="20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7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43150"/>
            <a:ext cx="4876800" cy="25336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F318713-84FA-44BE-8D14-919C7D78D28E}"/>
              </a:ext>
            </a:extLst>
          </p:cNvPr>
          <p:cNvSpPr txBox="1"/>
          <p:nvPr/>
        </p:nvSpPr>
        <p:spPr>
          <a:xfrm>
            <a:off x="2667000" y="133350"/>
            <a:ext cx="4114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000" b="1" dirty="0">
                <a:latin typeface="Arial" panose="020B0604020202020204" pitchFamily="34" charset="0"/>
                <a:cs typeface="Arial" panose="020B0604020202020204" pitchFamily="34" charset="0"/>
              </a:rPr>
              <a:t>САМОСТАЛАН РАД</a:t>
            </a: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0CFD07D-F117-4605-B291-1FE2A1D217FB}"/>
              </a:ext>
            </a:extLst>
          </p:cNvPr>
          <p:cNvSpPr txBox="1"/>
          <p:nvPr/>
        </p:nvSpPr>
        <p:spPr>
          <a:xfrm>
            <a:off x="533400" y="819150"/>
            <a:ext cx="7848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Напиши у свеску редос</a:t>
            </a:r>
            <a:r>
              <a:rPr lang="sr-Cyrl-RS" sz="2600" dirty="0">
                <a:latin typeface="Arial" panose="020B0604020202020204" pitchFamily="34" charset="0"/>
                <a:cs typeface="Arial" panose="020B0604020202020204" pitchFamily="34" charset="0"/>
              </a:rPr>
              <a:t>лиј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ед појављивања животиња у овој композицији и нацртај дио који ти се највише свидио!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6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97</Words>
  <Application>Microsoft Office PowerPoint</Application>
  <PresentationFormat>On-screen Show (16:9)</PresentationFormat>
  <Paragraphs>12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Racunar</dc:creator>
  <cp:lastModifiedBy>Mirjana Brkić</cp:lastModifiedBy>
  <cp:revision>9</cp:revision>
  <dcterms:created xsi:type="dcterms:W3CDTF">2006-08-16T00:00:00Z</dcterms:created>
  <dcterms:modified xsi:type="dcterms:W3CDTF">2021-04-28T08:09:29Z</dcterms:modified>
</cp:coreProperties>
</file>