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99A018-3003-4D22-91ED-FE9E1A76650B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F27846-E264-4C26-A0BC-1DA0E982B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Душан Радовић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Разбојник </a:t>
            </a:r>
            <a:r>
              <a:rPr lang="sr-Cyrl-BA" dirty="0" err="1" smtClean="0"/>
              <a:t>Кађа</a:t>
            </a:r>
            <a:r>
              <a:rPr lang="sr-Cyrl-BA" dirty="0" smtClean="0"/>
              <a:t> и принцеза Нађа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3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 fontScale="25000" lnSpcReduction="20000"/>
          </a:bodyPr>
          <a:lstStyle/>
          <a:p>
            <a:r>
              <a:rPr lang="sr-Cyrl-BA" sz="11200" dirty="0" smtClean="0"/>
              <a:t>Тема: Како је разбојник спасио принцезу и постао краљев зет</a:t>
            </a:r>
          </a:p>
          <a:p>
            <a:r>
              <a:rPr lang="sr-Cyrl-BA" sz="11200" dirty="0" smtClean="0"/>
              <a:t>Мјесто радње: велика лађа на великом мору</a:t>
            </a:r>
          </a:p>
          <a:p>
            <a:r>
              <a:rPr lang="sr-Cyrl-BA" sz="11200" dirty="0" smtClean="0"/>
              <a:t>Вријеме радње: један олујни дан</a:t>
            </a:r>
          </a:p>
          <a:p>
            <a:r>
              <a:rPr lang="sr-Cyrl-BA" sz="11200" dirty="0" smtClean="0"/>
              <a:t>Главни ликови: разбојник </a:t>
            </a:r>
            <a:r>
              <a:rPr lang="sr-Cyrl-BA" sz="11200" dirty="0" err="1" smtClean="0"/>
              <a:t>Кађа</a:t>
            </a:r>
            <a:r>
              <a:rPr lang="sr-Cyrl-BA" sz="11200" dirty="0" smtClean="0"/>
              <a:t> и принцеза Нађа</a:t>
            </a:r>
          </a:p>
          <a:p>
            <a:r>
              <a:rPr lang="sr-Cyrl-BA" sz="11200" dirty="0" smtClean="0"/>
              <a:t>Споредни ликови: краљ, официри, адмирали, принчеви</a:t>
            </a:r>
          </a:p>
          <a:p>
            <a:r>
              <a:rPr lang="sr-Cyrl-BA" sz="11200" dirty="0" smtClean="0"/>
              <a:t> Поруке: </a:t>
            </a:r>
            <a:endParaRPr lang="sr-Cyrl-BA" sz="11200" dirty="0" smtClean="0"/>
          </a:p>
          <a:p>
            <a:pPr>
              <a:buNone/>
            </a:pPr>
            <a:r>
              <a:rPr lang="sr-Cyrl-BA" sz="11200" dirty="0" smtClean="0"/>
              <a:t> На </a:t>
            </a:r>
            <a:r>
              <a:rPr lang="sr-Cyrl-BA" sz="11200" dirty="0" smtClean="0"/>
              <a:t>муци се познају јунаци.</a:t>
            </a:r>
          </a:p>
          <a:p>
            <a:pPr marL="0" indent="0">
              <a:buNone/>
            </a:pPr>
            <a:r>
              <a:rPr lang="sr-Cyrl-BA" sz="11200" dirty="0" smtClean="0"/>
              <a:t> </a:t>
            </a:r>
            <a:r>
              <a:rPr lang="sr-Cyrl-BA" sz="11200" dirty="0" smtClean="0"/>
              <a:t>Није </a:t>
            </a:r>
            <a:r>
              <a:rPr lang="sr-Cyrl-BA" sz="11200" dirty="0" smtClean="0"/>
              <a:t>злато све што сија.</a:t>
            </a:r>
          </a:p>
          <a:p>
            <a:pPr marL="0" indent="0">
              <a:buNone/>
            </a:pPr>
            <a:r>
              <a:rPr lang="sr-Cyrl-BA" sz="11200" dirty="0"/>
              <a:t> </a:t>
            </a:r>
            <a:r>
              <a:rPr lang="sr-Cyrl-BA" sz="11200" dirty="0" smtClean="0"/>
              <a:t>Храброст </a:t>
            </a:r>
            <a:r>
              <a:rPr lang="sr-Cyrl-BA" sz="11200" dirty="0" smtClean="0"/>
              <a:t>увијек побјеђује.</a:t>
            </a:r>
          </a:p>
          <a:p>
            <a:pPr marL="0" indent="0">
              <a:buNone/>
            </a:pPr>
            <a:r>
              <a:rPr lang="sr-Cyrl-BA" sz="11200" dirty="0" smtClean="0"/>
              <a:t>Не </a:t>
            </a:r>
            <a:r>
              <a:rPr lang="sr-Cyrl-BA" sz="11200" dirty="0" smtClean="0"/>
              <a:t>треба судити о другом док  га добро не упознамо.</a:t>
            </a:r>
          </a:p>
          <a:p>
            <a:pPr marL="0" indent="0">
              <a:buNone/>
            </a:pPr>
            <a:r>
              <a:rPr lang="sr-Cyrl-BA" sz="6000" dirty="0"/>
              <a:t> </a:t>
            </a:r>
            <a:r>
              <a:rPr lang="sr-Cyrl-BA" sz="6000" dirty="0" smtClean="0"/>
              <a:t>                 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sr-Cyrl-BA" dirty="0" smtClean="0"/>
              <a:t> </a:t>
            </a:r>
            <a:r>
              <a:rPr lang="sr-Cyrl-BA" dirty="0" smtClean="0"/>
              <a:t>Пјесма  “Замислите”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2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6576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780466"/>
            <a:ext cx="6754168" cy="22577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38206"/>
            <a:ext cx="6763694" cy="2819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6691"/>
            <a:ext cx="7230484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7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rgbClr val="FFC000"/>
                </a:solidFill>
              </a:rPr>
              <a:t>Разбојник </a:t>
            </a:r>
            <a:r>
              <a:rPr lang="sr-Cyrl-BA" sz="2800" dirty="0" err="1" smtClean="0">
                <a:solidFill>
                  <a:srgbClr val="FFC000"/>
                </a:solidFill>
              </a:rPr>
              <a:t>Кађа</a:t>
            </a:r>
            <a:r>
              <a:rPr lang="sr-Cyrl-BA" sz="2800" dirty="0" smtClean="0"/>
              <a:t>: храбар, неустрашив,</a:t>
            </a:r>
          </a:p>
          <a:p>
            <a:pPr marL="0" indent="0">
              <a:buNone/>
            </a:pPr>
            <a:r>
              <a:rPr lang="sr-Cyrl-BA" sz="2800" dirty="0"/>
              <a:t> </a:t>
            </a:r>
            <a:r>
              <a:rPr lang="sr-Cyrl-BA" sz="2800" dirty="0" smtClean="0"/>
              <a:t>   спонтан, искрен, </a:t>
            </a:r>
            <a:r>
              <a:rPr lang="sr-Cyrl-BA" sz="2800" dirty="0" err="1" smtClean="0"/>
              <a:t>смјел</a:t>
            </a:r>
            <a:r>
              <a:rPr lang="sr-Cyrl-BA" sz="2800" dirty="0" smtClean="0"/>
              <a:t>, частан</a:t>
            </a:r>
            <a:r>
              <a:rPr lang="sr-Latn-BA" sz="2800" dirty="0" smtClean="0"/>
              <a:t>, </a:t>
            </a:r>
            <a:r>
              <a:rPr lang="sr-Cyrl-BA" sz="2800" dirty="0" smtClean="0"/>
              <a:t>пожртвован</a:t>
            </a:r>
          </a:p>
          <a:p>
            <a:r>
              <a:rPr lang="sr-Cyrl-BA" sz="2800" dirty="0" smtClean="0">
                <a:solidFill>
                  <a:srgbClr val="FFC000"/>
                </a:solidFill>
              </a:rPr>
              <a:t>Принцеза Нађа</a:t>
            </a:r>
            <a:r>
              <a:rPr lang="sr-Cyrl-BA" sz="2800" dirty="0" smtClean="0"/>
              <a:t>: захвална, праведна, скромна, </a:t>
            </a:r>
          </a:p>
          <a:p>
            <a:pPr marL="0" indent="0">
              <a:buNone/>
            </a:pPr>
            <a:r>
              <a:rPr lang="sr-Cyrl-BA" sz="2800" dirty="0"/>
              <a:t> </a:t>
            </a:r>
            <a:r>
              <a:rPr lang="sr-Cyrl-BA" sz="2800" dirty="0" smtClean="0"/>
              <a:t>    учтива;</a:t>
            </a:r>
            <a:endParaRPr lang="sr-Latn-BA" sz="2800" dirty="0" smtClean="0"/>
          </a:p>
          <a:p>
            <a:r>
              <a:rPr lang="sr-Cyrl-BA" sz="2800" dirty="0" smtClean="0">
                <a:solidFill>
                  <a:srgbClr val="FFC000"/>
                </a:solidFill>
              </a:rPr>
              <a:t>Принцезин отац, официри, адмирали, принчеви</a:t>
            </a:r>
            <a:r>
              <a:rPr lang="sr-Cyrl-BA" sz="2800" dirty="0" smtClean="0"/>
              <a:t>: богати, моћни, угледни, уважени, а кукавице и плашљивци;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sr-Cyrl-BA" dirty="0" smtClean="0"/>
              <a:t>Особине ликова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65126">
            <a:off x="4614308" y="4223000"/>
            <a:ext cx="1808318" cy="2783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65248">
            <a:off x="7163057" y="4215666"/>
            <a:ext cx="2089069" cy="27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1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/>
          </a:bodyPr>
          <a:lstStyle/>
          <a:p>
            <a:pPr algn="just"/>
            <a:r>
              <a:rPr lang="sr-Cyrl-BA" sz="2800" dirty="0" smtClean="0"/>
              <a:t>Препишите у своје свеске тему, вријеме и мјесто </a:t>
            </a:r>
            <a:r>
              <a:rPr lang="sr-Cyrl-BA" sz="2800" dirty="0" smtClean="0"/>
              <a:t>радње, те </a:t>
            </a:r>
            <a:r>
              <a:rPr lang="sr-Cyrl-BA" sz="2800" dirty="0" smtClean="0"/>
              <a:t>поруке </a:t>
            </a:r>
            <a:r>
              <a:rPr lang="sr-Cyrl-BA" sz="2800" dirty="0" smtClean="0"/>
              <a:t> пјесме “Замислите”. </a:t>
            </a:r>
            <a:endParaRPr lang="sr-Cyrl-BA" sz="2800" dirty="0" smtClean="0"/>
          </a:p>
          <a:p>
            <a:pPr algn="just"/>
            <a:r>
              <a:rPr lang="sr-Cyrl-BA" sz="2800" dirty="0"/>
              <a:t> </a:t>
            </a:r>
            <a:r>
              <a:rPr lang="sr-Cyrl-BA" sz="2800" dirty="0" smtClean="0"/>
              <a:t>Илуструјте  четврту или посљедњу строфу пјесме.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r>
              <a:rPr lang="sr-Cyrl-BA" dirty="0" smtClean="0"/>
              <a:t>Задаци за самостални рад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8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172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Разбојник Кађа и принцеза Нађа</vt:lpstr>
      <vt:lpstr> Пјесма  “Замислите”</vt:lpstr>
      <vt:lpstr>Slide 3</vt:lpstr>
      <vt:lpstr>Slide 4</vt:lpstr>
      <vt:lpstr>Особине ликова</vt:lpstr>
      <vt:lpstr>Задаци за самостални рад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Разбојник Кађа и принцеза Нађа</dc:title>
  <dc:creator>pc</dc:creator>
  <cp:lastModifiedBy>Laptop 002</cp:lastModifiedBy>
  <cp:revision>25</cp:revision>
  <dcterms:created xsi:type="dcterms:W3CDTF">2020-11-17T19:20:40Z</dcterms:created>
  <dcterms:modified xsi:type="dcterms:W3CDTF">2020-11-20T20:53:54Z</dcterms:modified>
</cp:coreProperties>
</file>