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D2C0-FEC3-421B-8C08-C7030E944B6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BDA-3129-4DD8-B7EC-0C39821B7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D2C0-FEC3-421B-8C08-C7030E944B6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BDA-3129-4DD8-B7EC-0C39821B7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D2C0-FEC3-421B-8C08-C7030E944B6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BDA-3129-4DD8-B7EC-0C39821B7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D2C0-FEC3-421B-8C08-C7030E944B6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BDA-3129-4DD8-B7EC-0C39821B7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D2C0-FEC3-421B-8C08-C7030E944B6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BDA-3129-4DD8-B7EC-0C39821B7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D2C0-FEC3-421B-8C08-C7030E944B6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BDA-3129-4DD8-B7EC-0C39821B7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D2C0-FEC3-421B-8C08-C7030E944B6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BDA-3129-4DD8-B7EC-0C39821B7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D2C0-FEC3-421B-8C08-C7030E944B6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BDA-3129-4DD8-B7EC-0C39821B7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D2C0-FEC3-421B-8C08-C7030E944B6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BDA-3129-4DD8-B7EC-0C39821B7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D2C0-FEC3-421B-8C08-C7030E944B6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BDA-3129-4DD8-B7EC-0C39821B7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D2C0-FEC3-421B-8C08-C7030E944B6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7BDA-3129-4DD8-B7EC-0C39821B7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6D2C0-FEC3-421B-8C08-C7030E944B6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D7BDA-3129-4DD8-B7EC-0C39821B7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37d19ec6ad6e31085e09b613a6ccb5b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67744" y="1916832"/>
            <a:ext cx="51845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6600" dirty="0" smtClean="0">
                <a:latin typeface="Times New Roman" pitchFamily="18" charset="0"/>
                <a:cs typeface="Times New Roman" pitchFamily="18" charset="0"/>
              </a:rPr>
              <a:t>НЕОБИЧНО БИЋЕ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37d19ec6ad6e31085e09b613a6ccb5b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pic>
        <p:nvPicPr>
          <p:cNvPr id="5" name="Picture 4" descr="_955463738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32656"/>
            <a:ext cx="2808312" cy="3600399"/>
          </a:xfrm>
          <a:prstGeom prst="rect">
            <a:avLst/>
          </a:prstGeom>
        </p:spPr>
      </p:pic>
      <p:pic>
        <p:nvPicPr>
          <p:cNvPr id="6" name="Picture 5" descr="download (1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4077072"/>
            <a:ext cx="4043878" cy="2448272"/>
          </a:xfrm>
          <a:prstGeom prst="rect">
            <a:avLst/>
          </a:prstGeom>
        </p:spPr>
      </p:pic>
      <p:pic>
        <p:nvPicPr>
          <p:cNvPr id="7" name="Picture 6" descr="Филип_Живковић,_6_година,_ПУ_Патуљак,_Винча,_Гроцка,_ментор_Бојана_Максић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260648"/>
            <a:ext cx="2808312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764704"/>
            <a:ext cx="640871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Колико </a:t>
            </a:r>
            <a:r>
              <a:rPr lang="sr-Cyrl-RS" sz="2800" dirty="0"/>
              <a:t>је </a:t>
            </a:r>
            <a:r>
              <a:rPr lang="sr-Cyrl-RS" sz="2800" dirty="0" smtClean="0"/>
              <a:t>чаробна </a:t>
            </a:r>
            <a:r>
              <a:rPr lang="sr-Cyrl-RS" sz="2800" dirty="0"/>
              <a:t>и предивна. Не могу вам описати колико волим када се </a:t>
            </a:r>
            <a:r>
              <a:rPr lang="sr-Cyrl-RS" sz="2800" dirty="0" smtClean="0"/>
              <a:t>полако, али </a:t>
            </a:r>
            <a:r>
              <a:rPr lang="sr-Cyrl-RS" sz="2800" dirty="0"/>
              <a:t>сигурно почну приближавати празници, а ја у највећој тајности кренем да правим планове о поклонима које ћу да направим за маму, тату, секу, баку и деку. Упознаћу вас са својим пријатељем, он не воли да га  хвалим али то је мој најбољи, најврједнији и најкреативнији пријатељ. Уз помоћ њега моја породица данима не може да скине осмијех са лица када се поклони </a:t>
            </a:r>
            <a:r>
              <a:rPr lang="sr-Cyrl-RS" sz="2800" dirty="0" smtClean="0"/>
              <a:t>отворе.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18864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 smtClean="0"/>
              <a:t>ЗИМА</a:t>
            </a:r>
            <a:endParaRPr lang="en-US" sz="2800" b="1" dirty="0"/>
          </a:p>
        </p:txBody>
      </p:sp>
      <p:pic>
        <p:nvPicPr>
          <p:cNvPr id="6" name="Picture 5" descr="64af7abb597af8d7a9c59ee559bf7320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964446">
            <a:off x="323528" y="620688"/>
            <a:ext cx="1124744" cy="1124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476672"/>
            <a:ext cx="80648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/>
              <a:t>Пахуљдан! Прва пахуља је знак да он долази. Када сви утону у снове</a:t>
            </a:r>
            <a:r>
              <a:rPr lang="sr-Latn-BA" sz="2800" dirty="0"/>
              <a:t>,</a:t>
            </a:r>
            <a:r>
              <a:rPr lang="sr-Cyrl-RS" sz="2800" dirty="0"/>
              <a:t> на балкону моје куће појављује се Брадуљко са својом чудесном кочи</a:t>
            </a:r>
            <a:r>
              <a:rPr lang="sr-Latn-BA" sz="2800" dirty="0"/>
              <a:t>j</a:t>
            </a:r>
            <a:r>
              <a:rPr lang="sr-Cyrl-RS" sz="2800" dirty="0"/>
              <a:t>ом коју вуку четири бијела коња. Зашто се зове Брадуљко? Његова брада је веома дуга, </a:t>
            </a:r>
            <a:r>
              <a:rPr lang="sr-Cyrl-RS" sz="2800" dirty="0" smtClean="0"/>
              <a:t>бијеле боје </a:t>
            </a:r>
            <a:r>
              <a:rPr lang="sr-Cyrl-RS" sz="2800" dirty="0"/>
              <a:t>и то је нешто најмекше што сам додирнуо у животу. Својим топлим гласом ме позове у загрљај и на пут преко седам планина, брда и мора до Пахуљграда.  Пахуљград је цијеле године под снијегом и ледом, зато мој пријатељ има посебне ствари које носи. Црвену капу која на свом завршетку има златни звончић, а на врху двије рупице кроз које се провлаче дуге уши као код зеца.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692696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/>
              <a:t>Црвене рукавице</a:t>
            </a:r>
            <a:r>
              <a:rPr lang="sr-Latn-BA" sz="2800" dirty="0"/>
              <a:t>,</a:t>
            </a:r>
            <a:r>
              <a:rPr lang="sr-Cyrl-RS" sz="2800" dirty="0"/>
              <a:t> када дођу у додир једна са другом, налик </a:t>
            </a:r>
            <a:r>
              <a:rPr lang="sr-Cyrl-RS" sz="2800" dirty="0" smtClean="0"/>
              <a:t>аплаузу, руке </a:t>
            </a:r>
            <a:r>
              <a:rPr lang="sr-Cyrl-RS" sz="2800" dirty="0"/>
              <a:t>се толико издуже, попут лијана, да могу истовремено загрлити сву дјецу на овој планети. Чизме до кољена, које на себи имају једно дугме. Дугме када се притисне Брадуљко може да полети и изводи разне интересантне ствари. Такве чизме имају сви становници Пахуљграда и уз помоћ њих сви се одлично забављају и на најбржи начин обављају своје послове. Најслађи детаљ на лицу Брадуљка је нос, који је у облику звијезде и сија у разним дугиним бојама. </a:t>
            </a:r>
            <a:endParaRPr lang="en-US" sz="2800" dirty="0"/>
          </a:p>
        </p:txBody>
      </p:sp>
      <p:pic>
        <p:nvPicPr>
          <p:cNvPr id="3" name="Picture 2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5476156"/>
            <a:ext cx="2149535" cy="1381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692696"/>
            <a:ext cx="81369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/>
              <a:t>Како би смислили и направили најбоље поклоне, мој пријатељ и ја кренусмо у дугу шетњу кроз све радње са плишаним, дрвеним и стакленим играчкама, фабрику слаткиша, штампарију најдивнијих књига, до просторије са цвијећем и букетима какве мама и бака сањају. По завршетку шетње, Брадуљко ме је погледао својим великим плавим </a:t>
            </a:r>
            <a:r>
              <a:rPr lang="sr-Cyrl-RS" sz="2800" dirty="0" smtClean="0"/>
              <a:t>очима и </a:t>
            </a:r>
            <a:r>
              <a:rPr lang="sr-Cyrl-RS" sz="2800" dirty="0"/>
              <a:t>све му је било кристално јасно. Зазвони звончићем на капи и сви поклони се запаковаше у најшареније папире, погледа на сат и задовољно климну главом. Открио ми је једну тајну. За најукусније колачиће задужен је његов реп са туфницом на врху.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0835" y="5157192"/>
            <a:ext cx="2503165" cy="17008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1600" y="476672"/>
            <a:ext cx="734481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Довољно </a:t>
            </a:r>
            <a:r>
              <a:rPr lang="sr-Cyrl-RS" sz="2800" dirty="0"/>
              <a:t>је да пожели колачиће и из туфнице крећу да излазе искре које падају на столове и претварају се у најукусније посластице. Чаробан је мој пријатељ. Уз топле колачиће и прегршт мудрих </a:t>
            </a:r>
            <a:r>
              <a:rPr lang="sr-Cyrl-RS" sz="2800" dirty="0" smtClean="0"/>
              <a:t>изрека </a:t>
            </a:r>
            <a:r>
              <a:rPr lang="sr-Cyrl-RS" sz="2800" dirty="0"/>
              <a:t>растасмо се до сљедећих првих пахуља.</a:t>
            </a:r>
            <a:endParaRPr lang="en-US" sz="2800" dirty="0"/>
          </a:p>
          <a:p>
            <a:r>
              <a:rPr lang="sr-Cyrl-RS" sz="2800" dirty="0"/>
              <a:t>Жао ми је што свог пријатеља не могу да виђам више пута у години, али знам да је он увијек ту за мене као и ја за њега. Другари немојте заборавити да све што сам вам испричао од данас постаје наша мала тајна.   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7d19ec6ad6e31085e09b613a6ccb5b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3688" y="1268760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/>
              <a:t>ЗАДАТАК ЗА САМОСТАЛАН РАД: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2204864"/>
            <a:ext cx="66247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/>
              <a:t>На основу прочитаног описа, урадите свој рад.</a:t>
            </a:r>
          </a:p>
          <a:p>
            <a:r>
              <a:rPr lang="sr-Cyrl-BA" sz="2800" dirty="0" smtClean="0"/>
              <a:t>Материјале које ћете користити, одлучите сами: дрвене бојице, фломастере, темпере...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535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Comm</dc:creator>
  <cp:lastModifiedBy>Comm</cp:lastModifiedBy>
  <cp:revision>5</cp:revision>
  <dcterms:created xsi:type="dcterms:W3CDTF">2020-12-01T12:26:29Z</dcterms:created>
  <dcterms:modified xsi:type="dcterms:W3CDTF">2020-12-01T22:34:19Z</dcterms:modified>
</cp:coreProperties>
</file>