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odrazumevani odeljak" id="{1E4D5ABF-CA31-45F8-A76B-660425674EBC}">
          <p14:sldIdLst>
            <p14:sldId id="256"/>
            <p14:sldId id="257"/>
            <p14:sldId id="258"/>
            <p14:sldId id="259"/>
            <p14:sldId id="260"/>
            <p14:sldId id="263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4660"/>
  </p:normalViewPr>
  <p:slideViewPr>
    <p:cSldViewPr snapToGrid="0">
      <p:cViewPr varScale="1">
        <p:scale>
          <a:sx n="85" d="100"/>
          <a:sy n="85" d="100"/>
        </p:scale>
        <p:origin x="1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11/26/2020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11/26/2020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11/26/2020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11/26/2020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11/26/2020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9006B5-57BA-4931-B263-69970DF39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9494" y="1799140"/>
            <a:ext cx="8825658" cy="1683026"/>
          </a:xfrm>
        </p:spPr>
        <p:txBody>
          <a:bodyPr/>
          <a:lstStyle/>
          <a:p>
            <a:r>
              <a:rPr lang="sr-Cyrl-BA" dirty="0"/>
              <a:t> </a:t>
            </a:r>
            <a:r>
              <a:rPr lang="sr-Latn-BA" dirty="0"/>
              <a:t>            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Маја код зубара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63094FC-1583-47CC-8050-1556645FE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9025" y="5002667"/>
            <a:ext cx="5209071" cy="861420"/>
          </a:xfrm>
        </p:spPr>
        <p:txBody>
          <a:bodyPr>
            <a:normAutofit lnSpcReduction="10000"/>
          </a:bodyPr>
          <a:lstStyle/>
          <a:p>
            <a:pPr algn="ctr"/>
            <a:r>
              <a:rPr lang="sr-Latn-BA" sz="2800" dirty="0"/>
              <a:t>                                        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утврђивање</a:t>
            </a:r>
            <a:endParaRPr lang="sr-Latn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73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37535A-77CE-458E-B6A4-D2DB22606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Поновимо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Latn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Čuvar mesta za sadržaj 5">
            <a:extLst>
              <a:ext uri="{FF2B5EF4-FFF2-40B4-BE49-F238E27FC236}">
                <a16:creationId xmlns:a16="http://schemas.microsoft.com/office/drawing/2014/main" id="{BCBA8E98-FAD7-4AC3-B5AE-C275E55CF0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44444" y="501797"/>
            <a:ext cx="5854405" cy="5854405"/>
          </a:xfrm>
        </p:spPr>
      </p:pic>
      <p:sp>
        <p:nvSpPr>
          <p:cNvPr id="4" name="Čuvar mesta za tekst 3">
            <a:extLst>
              <a:ext uri="{FF2B5EF4-FFF2-40B4-BE49-F238E27FC236}">
                <a16:creationId xmlns:a16="http://schemas.microsoft.com/office/drawing/2014/main" id="{180B298C-3871-40F2-9E84-B7863467C7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2852529"/>
            <a:ext cx="2793158" cy="3129279"/>
          </a:xfrm>
        </p:spPr>
        <p:txBody>
          <a:bodyPr>
            <a:normAutofit lnSpcReduction="10000"/>
          </a:bodyPr>
          <a:lstStyle/>
          <a:p>
            <a:endParaRPr lang="sr-Cyrl-BA" dirty="0"/>
          </a:p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Који текст смо јуче читали?</a:t>
            </a:r>
          </a:p>
          <a:p>
            <a:endParaRPr lang="sr-Cyrl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 смо имали за домаћу задаћу?</a:t>
            </a:r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418090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BFCB05-DD78-450E-AD10-DA78B19E5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753" y="960416"/>
            <a:ext cx="8761413" cy="706964"/>
          </a:xfrm>
        </p:spPr>
        <p:txBody>
          <a:bodyPr/>
          <a:lstStyle/>
          <a:p>
            <a:pPr algn="ctr"/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Покушајмо заједно да </a:t>
            </a:r>
            <a:r>
              <a:rPr lang="sr-Cyrl-B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поредамо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догаћаје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нашој причи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2D515AD9-33AF-4F60-975B-96A9CE7992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Одлазак код зубара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Čuvar mesta za tekst 3">
            <a:extLst>
              <a:ext uri="{FF2B5EF4-FFF2-40B4-BE49-F238E27FC236}">
                <a16:creationId xmlns:a16="http://schemas.microsoft.com/office/drawing/2014/main" id="{28A99DE5-D7E5-4B49-9739-61CE8BC489CC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Коме се зубар обраћа у овој причи?</a:t>
            </a:r>
          </a:p>
          <a:p>
            <a:endParaRPr lang="sr-Latn-BA" sz="2400" dirty="0"/>
          </a:p>
        </p:txBody>
      </p:sp>
      <p:sp>
        <p:nvSpPr>
          <p:cNvPr id="5" name="Čuvar mesta za tekst 4">
            <a:extLst>
              <a:ext uri="{FF2B5EF4-FFF2-40B4-BE49-F238E27FC236}">
                <a16:creationId xmlns:a16="http://schemas.microsoft.com/office/drawing/2014/main" id="{788D5D24-D3EE-4AA8-AB64-D50A1CD663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Мајина храброст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Čuvar mesta za tekst 5">
            <a:extLst>
              <a:ext uri="{FF2B5EF4-FFF2-40B4-BE49-F238E27FC236}">
                <a16:creationId xmlns:a16="http://schemas.microsoft.com/office/drawing/2014/main" id="{7A151B8C-4C6D-4656-8D0B-4AE653DED8B9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који начин Маја храбри себе и свој зубић?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Čuvar mesta za tekst 6">
            <a:extLst>
              <a:ext uri="{FF2B5EF4-FFF2-40B4-BE49-F238E27FC236}">
                <a16:creationId xmlns:a16="http://schemas.microsoft.com/office/drawing/2014/main" id="{57E91F72-9F44-4215-884A-120C8E8FD2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Другарство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Čuvar mesta za tekst 7">
            <a:extLst>
              <a:ext uri="{FF2B5EF4-FFF2-40B4-BE49-F238E27FC236}">
                <a16:creationId xmlns:a16="http://schemas.microsoft.com/office/drawing/2014/main" id="{EBFE9350-0858-4E69-86A0-524F9EBD9262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Изродило се право другарство између Маје и зубића!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23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F6A870-2416-45B1-9F57-18B9E2850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ли је могућ разговор за зубићем?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Čuvar mesta za sliku 5">
            <a:extLst>
              <a:ext uri="{FF2B5EF4-FFF2-40B4-BE49-F238E27FC236}">
                <a16:creationId xmlns:a16="http://schemas.microsoft.com/office/drawing/2014/main" id="{99F3D13A-A187-4657-AD46-62570F8406B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4963" r="14963"/>
          <a:stretch>
            <a:fillRect/>
          </a:stretch>
        </p:blipFill>
        <p:spPr>
          <a:xfrm>
            <a:off x="7031080" y="1143000"/>
            <a:ext cx="3410028" cy="4572000"/>
          </a:xfrm>
          <a:prstGeom prst="roundRect">
            <a:avLst>
              <a:gd name="adj" fmla="val 0"/>
            </a:avLst>
          </a:prstGeom>
        </p:spPr>
      </p:pic>
      <p:sp>
        <p:nvSpPr>
          <p:cNvPr id="4" name="Čuvar mesta za tekst 3">
            <a:extLst>
              <a:ext uri="{FF2B5EF4-FFF2-40B4-BE49-F238E27FC236}">
                <a16:creationId xmlns:a16="http://schemas.microsoft.com/office/drawing/2014/main" id="{AECF5B99-5E68-4F60-9276-B9FF1DB61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Пронађи у тексту дио у којем Маја говори зубићу?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 му је рекла?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Коме су у ствари упућене те ријечи?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30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03BBB0-69C4-4D17-BE0A-1065A3DC0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Зашто је мама похвалила Мају?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201DDEE6-7D42-4080-B5D5-2D79912481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sr-Cyrl-BA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Плашиш ли се ти зубара?</a:t>
            </a:r>
          </a:p>
          <a:p>
            <a:endParaRPr lang="sr-Cyrl-BA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 тебе храбри и хвали када одеш зубару?</a:t>
            </a:r>
            <a:endParaRPr lang="sr-Latn-BA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70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1">
            <a:extLst>
              <a:ext uri="{FF2B5EF4-FFF2-40B4-BE49-F238E27FC236}">
                <a16:creationId xmlns:a16="http://schemas.microsoft.com/office/drawing/2014/main" id="{CB616A45-C2D5-4C1D-8F91-B28BC9959A24}"/>
              </a:ext>
            </a:extLst>
          </p:cNvPr>
          <p:cNvSpPr txBox="1">
            <a:spLocks/>
          </p:cNvSpPr>
          <p:nvPr/>
        </p:nvSpPr>
        <p:spPr bwMode="gray">
          <a:xfrm>
            <a:off x="1679533" y="1038687"/>
            <a:ext cx="8453906" cy="12906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r-Cyrl-BA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Другарство</a:t>
            </a:r>
            <a:r>
              <a:rPr lang="hr-HR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sr-Latn-BA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Čuvar mesta za tekst 2">
            <a:extLst>
              <a:ext uri="{FF2B5EF4-FFF2-40B4-BE49-F238E27FC236}">
                <a16:creationId xmlns:a16="http://schemas.microsoft.com/office/drawing/2014/main" id="{F2E17054-618F-45C2-8482-189DA26DA8FE}"/>
              </a:ext>
            </a:extLst>
          </p:cNvPr>
          <p:cNvSpPr txBox="1">
            <a:spLocks/>
          </p:cNvSpPr>
          <p:nvPr/>
        </p:nvSpPr>
        <p:spPr>
          <a:xfrm>
            <a:off x="2043600" y="2748068"/>
            <a:ext cx="7725772" cy="591940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Cyrl-BA" sz="67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Између кога у причи се развило другарство?</a:t>
            </a:r>
            <a:endParaRPr lang="sr-Latn-BA" sz="67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BA" dirty="0"/>
          </a:p>
        </p:txBody>
      </p:sp>
      <p:sp>
        <p:nvSpPr>
          <p:cNvPr id="9" name="Čuvar mesta za tekst 3">
            <a:extLst>
              <a:ext uri="{FF2B5EF4-FFF2-40B4-BE49-F238E27FC236}">
                <a16:creationId xmlns:a16="http://schemas.microsoft.com/office/drawing/2014/main" id="{CFEAFA27-9718-41F4-8B75-8DD664C96386}"/>
              </a:ext>
            </a:extLst>
          </p:cNvPr>
          <p:cNvSpPr txBox="1">
            <a:spLocks/>
          </p:cNvSpPr>
          <p:nvPr/>
        </p:nvSpPr>
        <p:spPr>
          <a:xfrm>
            <a:off x="1679533" y="3758716"/>
            <a:ext cx="8825659" cy="1676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Размисли на који начин би ти могао да охрабриш свој зубић када сљедећи пут одеш код зубара? </a:t>
            </a:r>
            <a:endParaRPr lang="sr-Latn-B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1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0E9B1A-CB1E-486F-A9C8-9A46244B72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603513"/>
            <a:ext cx="8825658" cy="1245705"/>
          </a:xfrm>
        </p:spPr>
        <p:txBody>
          <a:bodyPr/>
          <a:lstStyle/>
          <a:p>
            <a:r>
              <a:rPr lang="sr-Latn-BA" sz="4400" dirty="0">
                <a:solidFill>
                  <a:schemeClr val="accent1"/>
                </a:solidFill>
              </a:rPr>
              <a:t>   </a:t>
            </a:r>
            <a:r>
              <a:rPr lang="sr-Cyrl-BA" sz="4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</a:t>
            </a:r>
            <a:r>
              <a:rPr lang="sr-Latn-BA" sz="4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1B2800B-F343-4753-B541-F9EAE824B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3635" y="3113940"/>
            <a:ext cx="9024729" cy="2001077"/>
          </a:xfrm>
        </p:spPr>
        <p:txBody>
          <a:bodyPr>
            <a:normAutofit/>
          </a:bodyPr>
          <a:lstStyle/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Опиши како би требао да изгледа одлазак код зубара, а да га се не уплашиш. Користи машту.</a:t>
            </a:r>
            <a:endParaRPr lang="sr-Latn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31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ktrična tabla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170</Words>
  <Application>Microsoft Office PowerPoint</Application>
  <PresentationFormat>Široki ekran</PresentationFormat>
  <Paragraphs>27</Paragraphs>
  <Slides>7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Električna tabla</vt:lpstr>
      <vt:lpstr>              Маја код зубара</vt:lpstr>
      <vt:lpstr>Поновимо:</vt:lpstr>
      <vt:lpstr>Покушајмо заједно да поредамо догаћаје у нашој причи</vt:lpstr>
      <vt:lpstr>Да ли је могућ разговор за зубићем?</vt:lpstr>
      <vt:lpstr>Зашто је мама похвалила Мају?</vt:lpstr>
      <vt:lpstr>PowerPoint prezentacija</vt:lpstr>
      <vt:lpstr>   Задатак за самосталан рад: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Маја код зубара</dc:title>
  <dc:creator>Nataša Pilipović</dc:creator>
  <cp:lastModifiedBy>Korisnik</cp:lastModifiedBy>
  <cp:revision>14</cp:revision>
  <dcterms:created xsi:type="dcterms:W3CDTF">2020-11-15T15:25:30Z</dcterms:created>
  <dcterms:modified xsi:type="dcterms:W3CDTF">2020-11-26T16:27:53Z</dcterms:modified>
</cp:coreProperties>
</file>