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753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32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160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4030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927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86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035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145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802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294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12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453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69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010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874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7298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906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21F8B9-FD05-400E-9402-9609C828EFE2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A5F0-BFE3-45EF-858D-E4AB2467FF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4351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3600" dirty="0" smtClean="0"/>
              <a:t>Природа и друштво </a:t>
            </a:r>
            <a:r>
              <a:rPr lang="sr-Latn-BA" sz="3600" dirty="0" smtClean="0"/>
              <a:t/>
            </a:r>
            <a:br>
              <a:rPr lang="sr-Latn-BA" sz="3600" dirty="0" smtClean="0"/>
            </a:br>
            <a:r>
              <a:rPr lang="sr-Cyrl-BA" sz="3600" dirty="0" smtClean="0"/>
              <a:t>3. разред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08656" cy="4195481"/>
          </a:xfrm>
        </p:spPr>
        <p:txBody>
          <a:bodyPr/>
          <a:lstStyle/>
          <a:p>
            <a:pPr algn="ctr">
              <a:buNone/>
            </a:pPr>
            <a:endParaRPr lang="sr-Latn-BA" b="1" u="sng" dirty="0" smtClean="0"/>
          </a:p>
          <a:p>
            <a:pPr algn="ctr">
              <a:buNone/>
            </a:pPr>
            <a:endParaRPr lang="sr-Latn-BA" b="1" u="sng" dirty="0" smtClean="0"/>
          </a:p>
          <a:p>
            <a:pPr algn="ctr">
              <a:buNone/>
            </a:pPr>
            <a:endParaRPr lang="sr-Latn-BA" b="1" u="sng" dirty="0" smtClean="0"/>
          </a:p>
          <a:p>
            <a:pPr algn="ctr">
              <a:buNone/>
            </a:pPr>
            <a:r>
              <a:rPr lang="sr-Cyrl-RS" sz="5400" b="1" dirty="0" smtClean="0"/>
              <a:t>Воде у мјесту и околини</a:t>
            </a:r>
            <a:r>
              <a:rPr lang="en-GB" sz="5400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599" y="-74815"/>
            <a:ext cx="867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u="sng" dirty="0" smtClean="0"/>
              <a:t>Воде у мјесту и околини</a:t>
            </a:r>
            <a:r>
              <a:rPr lang="en-GB" sz="4000" b="1" u="sng" dirty="0" smtClean="0"/>
              <a:t> </a:t>
            </a:r>
            <a:endParaRPr lang="en-GB" sz="4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548128" y="972035"/>
            <a:ext cx="6421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sr-Cyrl-RS" sz="2800" b="1" dirty="0" smtClean="0"/>
              <a:t>Воде могу бити:</a:t>
            </a:r>
          </a:p>
          <a:p>
            <a:pPr algn="ctr"/>
            <a:endParaRPr lang="sr-Cyrl-RS" sz="28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r-Cyrl-RS" sz="2800" b="1" dirty="0" smtClean="0"/>
              <a:t>Текуће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r-Cyrl-RS" sz="2800" b="1" dirty="0" smtClean="0"/>
              <a:t>Стајаће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448" y="2791968"/>
            <a:ext cx="4846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 smtClean="0"/>
              <a:t>Текуће воде су воде које теку: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/>
              <a:t>Ријеке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/>
              <a:t>Потоци</a:t>
            </a:r>
          </a:p>
          <a:p>
            <a:r>
              <a:rPr lang="sr-Cyrl-RS" dirty="0"/>
              <a:t> </a:t>
            </a:r>
            <a:r>
              <a:rPr lang="sr-Cyrl-RS" dirty="0" smtClean="0"/>
              <a:t>  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" y="4705003"/>
            <a:ext cx="2488053" cy="1457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83" y="4698721"/>
            <a:ext cx="2616016" cy="1464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1" y="6176049"/>
            <a:ext cx="649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       </a:t>
            </a:r>
            <a:r>
              <a:rPr lang="sr-Cyrl-RS" sz="2400" b="1" dirty="0" smtClean="0"/>
              <a:t>Ријека                       Поток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6342" y="2755392"/>
            <a:ext cx="57856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 smtClean="0"/>
              <a:t>Стајаће воде су воде које мирују: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/>
              <a:t>Баре (мочваре)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/>
              <a:t>Језера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59" y="4698721"/>
            <a:ext cx="1953490" cy="1465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265" y="4698721"/>
            <a:ext cx="2197344" cy="1464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0257" y="6145271"/>
            <a:ext cx="557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      Бара                 Језеро</a:t>
            </a:r>
            <a:endParaRPr lang="en-GB" sz="2400" b="1" dirty="0"/>
          </a:p>
        </p:txBody>
      </p:sp>
    </p:spTree>
    <p:extLst>
      <p:ext uri="{BB962C8B-B14F-4D97-AF65-F5344CB8AC3E}">
        <p14:creationId xmlns="" xmlns:p14="http://schemas.microsoft.com/office/powerpoint/2010/main" val="684418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216132"/>
            <a:ext cx="10094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 smtClean="0"/>
              <a:t>Извор - мјесто гдје вода извире из земље</a:t>
            </a:r>
          </a:p>
          <a:p>
            <a:endParaRPr lang="sr-Cyrl-R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 smtClean="0"/>
              <a:t>Ушће – мјесто гдје се ријека улијева у другу ријеку</a:t>
            </a:r>
          </a:p>
          <a:p>
            <a:endParaRPr lang="sr-Cyrl-R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 smtClean="0"/>
              <a:t>Ријечно корито – удубљење којим се ријека креће (тече)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b="1" dirty="0" smtClean="0"/>
              <a:t>Ријечна обала – лијева и десна</a:t>
            </a:r>
            <a:endParaRPr lang="sr-Cyrl-R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dirty="0"/>
          </a:p>
          <a:p>
            <a:endParaRPr lang="sr-Cyrl-RS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500" y="2950464"/>
            <a:ext cx="7397796" cy="3907535"/>
          </a:xfrm>
          <a:prstGeom prst="rect">
            <a:avLst/>
          </a:prstGeom>
          <a:solidFill>
            <a:srgbClr val="B5D9FD"/>
          </a:solidFill>
        </p:spPr>
      </p:pic>
    </p:spTree>
    <p:extLst>
      <p:ext uri="{BB962C8B-B14F-4D97-AF65-F5344CB8AC3E}">
        <p14:creationId xmlns="" xmlns:p14="http://schemas.microsoft.com/office/powerpoint/2010/main" val="2752695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143" y="839584"/>
            <a:ext cx="11497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sr-Cyrl-RS" sz="2800" b="1" dirty="0" smtClean="0"/>
              <a:t>Задатак за самосталан рад:</a:t>
            </a:r>
            <a:endParaRPr lang="en-GB" sz="2800" b="1" dirty="0" smtClean="0"/>
          </a:p>
          <a:p>
            <a:pPr algn="ctr"/>
            <a:endParaRPr lang="de-DE" sz="2800" b="1" dirty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Које воде постоје у твом мјесту и околини? Одговор напиши у </a:t>
            </a:r>
            <a:r>
              <a:rPr lang="ru-RU" sz="2800" dirty="0" smtClean="0"/>
              <a:t>своју</a:t>
            </a:r>
            <a:r>
              <a:rPr lang="sr-Latn-BA" sz="2800" dirty="0" smtClean="0"/>
              <a:t> </a:t>
            </a:r>
            <a:r>
              <a:rPr lang="ru-RU" sz="2800" dirty="0" smtClean="0"/>
              <a:t>свеску.</a:t>
            </a:r>
            <a:endParaRPr lang="sr-Latn-BA" sz="2800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У чему је разлика између </a:t>
            </a:r>
            <a:r>
              <a:rPr lang="ru-RU" sz="2800" dirty="0" smtClean="0"/>
              <a:t>ријек</a:t>
            </a:r>
            <a:r>
              <a:rPr lang="sr-Latn-BA" sz="2800" dirty="0" smtClean="0"/>
              <a:t>e</a:t>
            </a:r>
            <a:r>
              <a:rPr lang="ru-RU" sz="2800" dirty="0" smtClean="0"/>
              <a:t> </a:t>
            </a:r>
            <a:r>
              <a:rPr lang="ru-RU" sz="2800" dirty="0" smtClean="0"/>
              <a:t>и језера? Објасни и одговор запиши </a:t>
            </a:r>
            <a:r>
              <a:rPr lang="ru-RU" sz="2800" dirty="0" smtClean="0"/>
              <a:t>у</a:t>
            </a:r>
            <a:r>
              <a:rPr lang="sr-Latn-BA" sz="2800" dirty="0" smtClean="0"/>
              <a:t> </a:t>
            </a:r>
            <a:r>
              <a:rPr lang="ru-RU" sz="2800" dirty="0" smtClean="0"/>
              <a:t>своју </a:t>
            </a:r>
            <a:r>
              <a:rPr lang="ru-RU" sz="2800" dirty="0" smtClean="0"/>
              <a:t>свеску.</a:t>
            </a:r>
            <a:br>
              <a:rPr lang="ru-RU" sz="2800" dirty="0" smtClean="0"/>
            </a:br>
            <a:endParaRPr lang="sr-Cyrl-RS" sz="2800" b="1" dirty="0" smtClean="0"/>
          </a:p>
          <a:p>
            <a:pPr algn="ctr"/>
            <a:endParaRPr lang="sr-Cyrl-RS" b="1" dirty="0"/>
          </a:p>
          <a:p>
            <a:pPr marL="342900" indent="-342900" algn="ctr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4436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87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Природа и друштво  3. разред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srbac</dc:creator>
  <cp:lastModifiedBy>Trulex</cp:lastModifiedBy>
  <cp:revision>15</cp:revision>
  <dcterms:created xsi:type="dcterms:W3CDTF">2020-12-04T09:24:11Z</dcterms:created>
  <dcterms:modified xsi:type="dcterms:W3CDTF">2020-12-07T19:10:55Z</dcterms:modified>
</cp:coreProperties>
</file>