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9" r:id="rId4"/>
    <p:sldId id="260" r:id="rId5"/>
    <p:sldId id="268" r:id="rId6"/>
    <p:sldId id="261" r:id="rId7"/>
    <p:sldId id="270" r:id="rId8"/>
    <p:sldId id="271" r:id="rId9"/>
    <p:sldId id="272" r:id="rId10"/>
    <p:sldId id="262" r:id="rId11"/>
    <p:sldId id="264" r:id="rId12"/>
    <p:sldId id="265" r:id="rId13"/>
    <p:sldId id="269" r:id="rId14"/>
    <p:sldId id="266" r:id="rId15"/>
    <p:sldId id="267" r:id="rId16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3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28" name="Čuvar mesta za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17" name="Čuvar mesta za podnožj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29" name="Čuvar mesta za broj slajd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r-Latn-CS" smtClean="0"/>
              <a:t>Kliknite i uredite stil podnaslova mastera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Čuvar mesta za sadržaj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sr-Latn-C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Kliknite na ikonu i dodajte sliku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Čuvar mesta za naslov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13" name="Čuvar mesta za tekst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r-Latn-CS" smtClean="0"/>
              <a:t>Kliknite i uredite tekst</a:t>
            </a:r>
          </a:p>
          <a:p>
            <a:pPr lvl="1" eaLnBrk="1" latinLnBrk="0" hangingPunct="1"/>
            <a:r>
              <a:rPr kumimoji="0" lang="sr-Latn-CS" smtClean="0"/>
              <a:t>Drugi nivo</a:t>
            </a:r>
          </a:p>
          <a:p>
            <a:pPr lvl="2" eaLnBrk="1" latinLnBrk="0" hangingPunct="1"/>
            <a:r>
              <a:rPr kumimoji="0" lang="sr-Latn-CS" smtClean="0"/>
              <a:t>Treći nivo</a:t>
            </a:r>
          </a:p>
          <a:p>
            <a:pPr lvl="3" eaLnBrk="1" latinLnBrk="0" hangingPunct="1"/>
            <a:r>
              <a:rPr kumimoji="0" lang="sr-Latn-CS" smtClean="0"/>
              <a:t>Četvrti nivo</a:t>
            </a:r>
          </a:p>
          <a:p>
            <a:pPr lvl="4" eaLnBrk="1" latinLnBrk="0" hangingPunct="1"/>
            <a:r>
              <a:rPr kumimoji="0" lang="sr-Latn-CS" smtClean="0"/>
              <a:t>Peti nivo</a:t>
            </a:r>
            <a:endParaRPr kumimoji="0" lang="en-US"/>
          </a:p>
        </p:txBody>
      </p:sp>
      <p:sp>
        <p:nvSpPr>
          <p:cNvPr id="14" name="Čuvar mesta za datum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9A3C488-C629-43C6-AF4D-D98FE4E8E405}" type="datetimeFigureOut">
              <a:rPr lang="bs-Latn-BA" smtClean="0"/>
              <a:t>6.12.2020</a:t>
            </a:fld>
            <a:endParaRPr lang="bs-Latn-BA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23" name="Čuvar mesta za broj slajda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B96250-21CA-49BD-B513-9576438C48D2}" type="slidenum">
              <a:rPr lang="bs-Latn-BA" smtClean="0"/>
              <a:t>‹#›</a:t>
            </a:fld>
            <a:endParaRPr lang="bs-Latn-B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Графичко надовезивање дужи</a:t>
            </a:r>
            <a:endParaRPr lang="bs-Latn-BA" sz="28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s-Latn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разред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259635" y="681541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Задаци:</a:t>
            </a:r>
          </a:p>
        </p:txBody>
      </p:sp>
      <p:sp>
        <p:nvSpPr>
          <p:cNvPr id="3" name="Okvir za tekst 2"/>
          <p:cNvSpPr txBox="1"/>
          <p:nvPr/>
        </p:nvSpPr>
        <p:spPr>
          <a:xfrm>
            <a:off x="611561" y="1275607"/>
            <a:ext cx="7287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Нацртај дуж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праву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Пренеси дуж на праву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9663"/>
            <a:ext cx="6094334" cy="227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kvir za tekst 3"/>
          <p:cNvSpPr txBox="1"/>
          <p:nvPr/>
        </p:nvSpPr>
        <p:spPr>
          <a:xfrm>
            <a:off x="3347864" y="4054302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683571" y="789553"/>
            <a:ext cx="5890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Графички надовежи дужи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PQ.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" b="33670"/>
          <a:stretch/>
        </p:blipFill>
        <p:spPr bwMode="auto">
          <a:xfrm>
            <a:off x="1043608" y="1491630"/>
            <a:ext cx="6510583" cy="177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682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0648" y="-459505"/>
            <a:ext cx="4361997" cy="581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9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67" y="1131590"/>
            <a:ext cx="6624735" cy="26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3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2123728" y="46551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самостални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</a:t>
            </a:r>
            <a:endParaRPr lang="bs-Latn-B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718906" y="1205996"/>
            <a:ext cx="8150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слици испод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дужи.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ористећи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знакове  &gt;, &lt; и =, </a:t>
            </a:r>
          </a:p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упореди дужи.</a:t>
            </a:r>
          </a:p>
          <a:p>
            <a:endParaRPr lang="sr-Cyrl-R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Надовезивањем нацртај дуж једнаку збиру датих дужи. 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Nastavnik\Downloads\IMG_20201204_215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36928" r="8157" b="43275"/>
          <a:stretch/>
        </p:blipFill>
        <p:spPr bwMode="auto">
          <a:xfrm>
            <a:off x="899592" y="2797958"/>
            <a:ext cx="7272808" cy="15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4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3085" r="7139" b="63512"/>
          <a:stretch/>
        </p:blipFill>
        <p:spPr bwMode="auto">
          <a:xfrm>
            <a:off x="2092038" y="966355"/>
            <a:ext cx="5084619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kvir za tekst 2"/>
          <p:cNvSpPr txBox="1"/>
          <p:nvPr/>
        </p:nvSpPr>
        <p:spPr>
          <a:xfrm>
            <a:off x="683571" y="519523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Поновимо!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539552" y="2463738"/>
            <a:ext cx="8651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 је права линија ограничена тачкама са обе стране.</a:t>
            </a:r>
          </a:p>
          <a:p>
            <a:pPr marL="285750" indent="-285750" algn="just">
              <a:buFontTx/>
              <a:buChar char="-"/>
            </a:pP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Крајње (граничне) тачке дужи обиљежавамо великим </a:t>
            </a:r>
            <a:endParaRPr lang="bs-Latn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s-Latn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штампаним словима латинице.</a:t>
            </a:r>
          </a:p>
          <a:p>
            <a:pPr marL="285750" indent="-285750" algn="just">
              <a:buFontTx/>
              <a:buChar char="-"/>
            </a:pP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одређују назив дужи.</a:t>
            </a:r>
          </a:p>
          <a:p>
            <a:pPr marL="285750" indent="-285750" algn="just">
              <a:buFontTx/>
              <a:buChar char="-"/>
            </a:pP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слици је дуж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755579" y="735547"/>
            <a:ext cx="432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Графичко надовезивање дужи</a:t>
            </a:r>
          </a:p>
          <a:p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870324" y="1545637"/>
            <a:ext cx="827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 можемо пренијети помоћу шестара на одређену праву.</a:t>
            </a:r>
          </a:p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Прво, нацртамо дуж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праву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8" t="15431" r="-3403" b="64898"/>
          <a:stretch/>
        </p:blipFill>
        <p:spPr bwMode="auto">
          <a:xfrm>
            <a:off x="1979712" y="2417536"/>
            <a:ext cx="5760640" cy="15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251520" y="411511"/>
            <a:ext cx="912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Друго, на правој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одредимо једну тачку. Означимо ту тачку са О.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39611" b="47367"/>
          <a:stretch/>
        </p:blipFill>
        <p:spPr bwMode="auto">
          <a:xfrm>
            <a:off x="1449372" y="1101412"/>
            <a:ext cx="4181112" cy="48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kvir za tekst 2"/>
          <p:cNvSpPr txBox="1"/>
          <p:nvPr/>
        </p:nvSpPr>
        <p:spPr>
          <a:xfrm>
            <a:off x="395539" y="1923679"/>
            <a:ext cx="842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Треће,</a:t>
            </a:r>
            <a:r>
              <a:rPr lang="sr-Cyrl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шестаром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измјеримо дуж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иглу шестара ставимо у </a:t>
            </a:r>
          </a:p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тачку О и другим крајем шестара обиљежимо тачку М. 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62533" r="4598"/>
          <a:stretch/>
        </p:blipFill>
        <p:spPr bwMode="auto">
          <a:xfrm>
            <a:off x="1449375" y="2841781"/>
            <a:ext cx="5902037" cy="14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kvir za tekst 3"/>
          <p:cNvSpPr txBox="1"/>
          <p:nvPr/>
        </p:nvSpPr>
        <p:spPr>
          <a:xfrm>
            <a:off x="107504" y="4246973"/>
            <a:ext cx="859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  <a:r>
              <a:rPr lang="sr-Cyrl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настала је преношењем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дужи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Дужи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6" name="video-8bee89a75501c78dc95070440d0f37de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434408" y="-475234"/>
            <a:ext cx="3771128" cy="6120680"/>
          </a:xfrm>
        </p:spPr>
      </p:pic>
    </p:spTree>
    <p:extLst>
      <p:ext uri="{BB962C8B-B14F-4D97-AF65-F5344CB8AC3E}">
        <p14:creationId xmlns:p14="http://schemas.microsoft.com/office/powerpoint/2010/main" val="12734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827584" y="735547"/>
            <a:ext cx="582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Дужи се могу надовезати и једна на другу.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251520" y="3147814"/>
            <a:ext cx="994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Прво, нацртамо праву, пренесемо дуж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CD,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затим дуж Е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тако </a:t>
            </a:r>
          </a:p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се тачка Е поклопи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тачком </a:t>
            </a:r>
            <a:r>
              <a:rPr lang="bs-Latn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t="22071" b="18512"/>
          <a:stretch/>
        </p:blipFill>
        <p:spPr bwMode="auto">
          <a:xfrm rot="10800000">
            <a:off x="1742634" y="1563638"/>
            <a:ext cx="3007080" cy="14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3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3518"/>
            <a:ext cx="3475286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3518"/>
            <a:ext cx="3672408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9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510"/>
            <a:ext cx="3456384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r="10505"/>
          <a:stretch/>
        </p:blipFill>
        <p:spPr bwMode="auto">
          <a:xfrm>
            <a:off x="4860032" y="411510"/>
            <a:ext cx="3456384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6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3452" r="9390" b="-3452"/>
          <a:stretch/>
        </p:blipFill>
        <p:spPr bwMode="auto">
          <a:xfrm>
            <a:off x="395536" y="483518"/>
            <a:ext cx="3744416" cy="392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b="34539"/>
          <a:stretch/>
        </p:blipFill>
        <p:spPr bwMode="auto">
          <a:xfrm>
            <a:off x="4842638" y="1569027"/>
            <a:ext cx="3667290" cy="130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9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h">
  <a:themeElements>
    <a:clrScheme name="Vrh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h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h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533</TotalTime>
  <Words>208</Words>
  <Application>Microsoft Office PowerPoint</Application>
  <PresentationFormat>Projekcija na ekranu (16:9)</PresentationFormat>
  <Paragraphs>27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6" baseType="lpstr">
      <vt:lpstr>Vrh</vt:lpstr>
      <vt:lpstr>Графичко надовезивање дужи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Графичко надовезивање  дужи</dc:title>
  <dc:creator>Nastavnik</dc:creator>
  <cp:lastModifiedBy>Nastavnik</cp:lastModifiedBy>
  <cp:revision>36</cp:revision>
  <dcterms:created xsi:type="dcterms:W3CDTF">2020-12-04T21:45:28Z</dcterms:created>
  <dcterms:modified xsi:type="dcterms:W3CDTF">2020-12-06T17:20:08Z</dcterms:modified>
</cp:coreProperties>
</file>